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17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4" r:id="rId9"/>
    <p:sldId id="265" r:id="rId10"/>
    <p:sldId id="266" r:id="rId11"/>
    <p:sldId id="267" r:id="rId12"/>
    <p:sldId id="271" r:id="rId13"/>
    <p:sldId id="272" r:id="rId14"/>
    <p:sldId id="268" r:id="rId15"/>
    <p:sldId id="269" r:id="rId1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abe ryo" userId="1003BFFDA341D128@LIVE.COM" providerId="AD" clId="Web-{036B792C-07C1-4DDB-8654-F74BBE7E8DB5}"/>
    <pc:docChg chg="addSld modSld">
      <pc:chgData name="tanabe ryo" userId="1003BFFDA341D128@LIVE.COM" providerId="AD" clId="Web-{036B792C-07C1-4DDB-8654-F74BBE7E8DB5}" dt="2018-03-19T04:28:08.998" v="104"/>
      <pc:docMkLst>
        <pc:docMk/>
      </pc:docMkLst>
      <pc:sldChg chg="addSp delSp modSp">
        <pc:chgData name="tanabe ryo" userId="1003BFFDA341D128@LIVE.COM" providerId="AD" clId="Web-{036B792C-07C1-4DDB-8654-F74BBE7E8DB5}" dt="2018-03-19T04:16:47.242" v="46"/>
        <pc:sldMkLst>
          <pc:docMk/>
          <pc:sldMk cId="146871792" sldId="258"/>
        </pc:sldMkLst>
        <pc:spChg chg="add del mod">
          <ac:chgData name="tanabe ryo" userId="1003BFFDA341D128@LIVE.COM" providerId="AD" clId="Web-{036B792C-07C1-4DDB-8654-F74BBE7E8DB5}" dt="2018-03-19T04:13:13.008" v="13"/>
          <ac:spMkLst>
            <pc:docMk/>
            <pc:sldMk cId="146871792" sldId="258"/>
            <ac:spMk id="3" creationId="{F28277D6-1960-4774-8A6F-17DF7EEA382C}"/>
          </ac:spMkLst>
        </pc:spChg>
        <pc:spChg chg="mod">
          <ac:chgData name="tanabe ryo" userId="1003BFFDA341D128@LIVE.COM" providerId="AD" clId="Web-{036B792C-07C1-4DDB-8654-F74BBE7E8DB5}" dt="2018-03-19T04:16:47.242" v="46"/>
          <ac:spMkLst>
            <pc:docMk/>
            <pc:sldMk cId="146871792" sldId="258"/>
            <ac:spMk id="4" creationId="{DF2AE08A-900A-42B1-AC7B-1532693EF7D7}"/>
          </ac:spMkLst>
        </pc:spChg>
        <pc:spChg chg="mod">
          <ac:chgData name="tanabe ryo" userId="1003BFFDA341D128@LIVE.COM" providerId="AD" clId="Web-{036B792C-07C1-4DDB-8654-F74BBE7E8DB5}" dt="2018-03-19T04:15:16.831" v="24"/>
          <ac:spMkLst>
            <pc:docMk/>
            <pc:sldMk cId="146871792" sldId="258"/>
            <ac:spMk id="5" creationId="{F1D4E799-0806-4F33-B68E-573EBF697EB2}"/>
          </ac:spMkLst>
        </pc:spChg>
        <pc:spChg chg="add del">
          <ac:chgData name="tanabe ryo" userId="1003BFFDA341D128@LIVE.COM" providerId="AD" clId="Web-{036B792C-07C1-4DDB-8654-F74BBE7E8DB5}" dt="2018-03-19T04:12:57.961" v="10"/>
          <ac:spMkLst>
            <pc:docMk/>
            <pc:sldMk cId="146871792" sldId="258"/>
            <ac:spMk id="6" creationId="{79BC3057-46E5-4F85-97CD-16610C4B43A6}"/>
          </ac:spMkLst>
        </pc:spChg>
        <pc:spChg chg="add mod">
          <ac:chgData name="tanabe ryo" userId="1003BFFDA341D128@LIVE.COM" providerId="AD" clId="Web-{036B792C-07C1-4DDB-8654-F74BBE7E8DB5}" dt="2018-03-19T04:15:29.769" v="25"/>
          <ac:spMkLst>
            <pc:docMk/>
            <pc:sldMk cId="146871792" sldId="258"/>
            <ac:spMk id="7" creationId="{3B02EF93-5A71-457B-A3FF-F4D045AE79C0}"/>
          </ac:spMkLst>
        </pc:spChg>
        <pc:spChg chg="add del mod">
          <ac:chgData name="tanabe ryo" userId="1003BFFDA341D128@LIVE.COM" providerId="AD" clId="Web-{036B792C-07C1-4DDB-8654-F74BBE7E8DB5}" dt="2018-03-19T04:15:03.221" v="20"/>
          <ac:spMkLst>
            <pc:docMk/>
            <pc:sldMk cId="146871792" sldId="258"/>
            <ac:spMk id="8" creationId="{CD2E2789-2257-4F3F-9C91-B0B2EA97A674}"/>
          </ac:spMkLst>
        </pc:spChg>
        <pc:spChg chg="add mod">
          <ac:chgData name="tanabe ryo" userId="1003BFFDA341D128@LIVE.COM" providerId="AD" clId="Web-{036B792C-07C1-4DDB-8654-F74BBE7E8DB5}" dt="2018-03-19T04:15:29.816" v="26"/>
          <ac:spMkLst>
            <pc:docMk/>
            <pc:sldMk cId="146871792" sldId="258"/>
            <ac:spMk id="9" creationId="{BDC31A8A-93D4-49EC-A85D-D465AADCBD57}"/>
          </ac:spMkLst>
        </pc:spChg>
      </pc:sldChg>
      <pc:sldChg chg="addSp delSp modSp add replId">
        <pc:chgData name="tanabe ryo" userId="1003BFFDA341D128@LIVE.COM" providerId="AD" clId="Web-{036B792C-07C1-4DDB-8654-F74BBE7E8DB5}" dt="2018-03-19T04:28:08.998" v="104"/>
        <pc:sldMkLst>
          <pc:docMk/>
          <pc:sldMk cId="3764350851" sldId="260"/>
        </pc:sldMkLst>
        <pc:spChg chg="add del mod">
          <ac:chgData name="tanabe ryo" userId="1003BFFDA341D128@LIVE.COM" providerId="AD" clId="Web-{036B792C-07C1-4DDB-8654-F74BBE7E8DB5}" dt="2018-03-19T04:22:41.336" v="74"/>
          <ac:spMkLst>
            <pc:docMk/>
            <pc:sldMk cId="3764350851" sldId="260"/>
            <ac:spMk id="3" creationId="{D8F8CB6C-00EA-46AB-AC21-1CA83088020F}"/>
          </ac:spMkLst>
        </pc:spChg>
        <pc:spChg chg="mod">
          <ac:chgData name="tanabe ryo" userId="1003BFFDA341D128@LIVE.COM" providerId="AD" clId="Web-{036B792C-07C1-4DDB-8654-F74BBE7E8DB5}" dt="2018-03-19T04:20:58.907" v="65"/>
          <ac:spMkLst>
            <pc:docMk/>
            <pc:sldMk cId="3764350851" sldId="260"/>
            <ac:spMk id="4" creationId="{DF2AE08A-900A-42B1-AC7B-1532693EF7D7}"/>
          </ac:spMkLst>
        </pc:spChg>
        <pc:spChg chg="del">
          <ac:chgData name="tanabe ryo" userId="1003BFFDA341D128@LIVE.COM" providerId="AD" clId="Web-{036B792C-07C1-4DDB-8654-F74BBE7E8DB5}" dt="2018-03-19T04:21:01.236" v="68"/>
          <ac:spMkLst>
            <pc:docMk/>
            <pc:sldMk cId="3764350851" sldId="260"/>
            <ac:spMk id="5" creationId="{F1D4E799-0806-4F33-B68E-573EBF697EB2}"/>
          </ac:spMkLst>
        </pc:spChg>
        <pc:spChg chg="add del">
          <ac:chgData name="tanabe ryo" userId="1003BFFDA341D128@LIVE.COM" providerId="AD" clId="Web-{036B792C-07C1-4DDB-8654-F74BBE7E8DB5}" dt="2018-03-19T04:23:00.212" v="78"/>
          <ac:spMkLst>
            <pc:docMk/>
            <pc:sldMk cId="3764350851" sldId="260"/>
            <ac:spMk id="6" creationId="{56836473-42B2-4719-A126-C4738A3C5E43}"/>
          </ac:spMkLst>
        </pc:spChg>
        <pc:spChg chg="del">
          <ac:chgData name="tanabe ryo" userId="1003BFFDA341D128@LIVE.COM" providerId="AD" clId="Web-{036B792C-07C1-4DDB-8654-F74BBE7E8DB5}" dt="2018-03-19T04:21:04.595" v="69"/>
          <ac:spMkLst>
            <pc:docMk/>
            <pc:sldMk cId="3764350851" sldId="260"/>
            <ac:spMk id="7" creationId="{3B02EF93-5A71-457B-A3FF-F4D045AE79C0}"/>
          </ac:spMkLst>
        </pc:spChg>
        <pc:spChg chg="del">
          <ac:chgData name="tanabe ryo" userId="1003BFFDA341D128@LIVE.COM" providerId="AD" clId="Web-{036B792C-07C1-4DDB-8654-F74BBE7E8DB5}" dt="2018-03-19T04:21:04.611" v="70"/>
          <ac:spMkLst>
            <pc:docMk/>
            <pc:sldMk cId="3764350851" sldId="260"/>
            <ac:spMk id="9" creationId="{BDC31A8A-93D4-49EC-A85D-D465AADCBD57}"/>
          </ac:spMkLst>
        </pc:spChg>
        <pc:spChg chg="add mod">
          <ac:chgData name="tanabe ryo" userId="1003BFFDA341D128@LIVE.COM" providerId="AD" clId="Web-{036B792C-07C1-4DDB-8654-F74BBE7E8DB5}" dt="2018-03-19T04:27:46.935" v="100"/>
          <ac:spMkLst>
            <pc:docMk/>
            <pc:sldMk cId="3764350851" sldId="260"/>
            <ac:spMk id="13" creationId="{04DAA73D-DEB1-463A-AFE1-DB0DD413D312}"/>
          </ac:spMkLst>
        </pc:spChg>
        <pc:spChg chg="add del mod">
          <ac:chgData name="tanabe ryo" userId="1003BFFDA341D128@LIVE.COM" providerId="AD" clId="Web-{036B792C-07C1-4DDB-8654-F74BBE7E8DB5}" dt="2018-03-19T04:28:08.998" v="104"/>
          <ac:spMkLst>
            <pc:docMk/>
            <pc:sldMk cId="3764350851" sldId="260"/>
            <ac:spMk id="14" creationId="{981B40FC-6F65-4C7D-800C-DE37C5C5775B}"/>
          </ac:spMkLst>
        </pc:spChg>
        <pc:graphicFrameChg chg="add del mod modGraphic">
          <ac:chgData name="tanabe ryo" userId="1003BFFDA341D128@LIVE.COM" providerId="AD" clId="Web-{036B792C-07C1-4DDB-8654-F74BBE7E8DB5}" dt="2018-03-19T04:24:08.416" v="82"/>
          <ac:graphicFrameMkLst>
            <pc:docMk/>
            <pc:sldMk cId="3764350851" sldId="260"/>
            <ac:graphicFrameMk id="8" creationId="{0C356ED8-97FC-4891-A18A-A67CD8814E5A}"/>
          </ac:graphicFrameMkLst>
        </pc:graphicFrameChg>
        <pc:graphicFrameChg chg="add del mod modGraphic">
          <ac:chgData name="tanabe ryo" userId="1003BFFDA341D128@LIVE.COM" providerId="AD" clId="Web-{036B792C-07C1-4DDB-8654-F74BBE7E8DB5}" dt="2018-03-19T04:26:03.151" v="84"/>
          <ac:graphicFrameMkLst>
            <pc:docMk/>
            <pc:sldMk cId="3764350851" sldId="260"/>
            <ac:graphicFrameMk id="11" creationId="{6A100E12-E514-4D94-86F7-A35389BCC193}"/>
          </ac:graphicFrameMkLst>
        </pc:graphicFrameChg>
      </pc:sldChg>
    </pc:docChg>
  </pc:docChgLst>
  <pc:docChgLst>
    <pc:chgData name="tanabe ryo" userId="1003BFFDA341D128@LIVE.COM" providerId="AD" clId="Web-{196393A5-5046-4C63-8E77-42D97A737267}"/>
    <pc:docChg chg="addSld modSld">
      <pc:chgData name="tanabe ryo" userId="1003BFFDA341D128@LIVE.COM" providerId="AD" clId="Web-{196393A5-5046-4C63-8E77-42D97A737267}" dt="2018-03-19T04:08:50.382" v="121"/>
      <pc:docMkLst>
        <pc:docMk/>
      </pc:docMkLst>
      <pc:sldChg chg="addSp delSp modSp">
        <pc:chgData name="tanabe ryo" userId="1003BFFDA341D128@LIVE.COM" providerId="AD" clId="Web-{196393A5-5046-4C63-8E77-42D97A737267}" dt="2018-03-19T04:05:54.728" v="80"/>
        <pc:sldMkLst>
          <pc:docMk/>
          <pc:sldMk cId="4086467572" sldId="257"/>
        </pc:sldMkLst>
        <pc:spChg chg="add mod">
          <ac:chgData name="tanabe ryo" userId="1003BFFDA341D128@LIVE.COM" providerId="AD" clId="Web-{196393A5-5046-4C63-8E77-42D97A737267}" dt="2018-03-19T04:00:48.619" v="41"/>
          <ac:spMkLst>
            <pc:docMk/>
            <pc:sldMk cId="4086467572" sldId="257"/>
            <ac:spMk id="3" creationId="{4EB1D8BD-1D60-4FC1-B06C-182AA022FA91}"/>
          </ac:spMkLst>
        </pc:spChg>
        <pc:spChg chg="add mod">
          <ac:chgData name="tanabe ryo" userId="1003BFFDA341D128@LIVE.COM" providerId="AD" clId="Web-{196393A5-5046-4C63-8E77-42D97A737267}" dt="2018-03-19T03:59:45.431" v="33"/>
          <ac:spMkLst>
            <pc:docMk/>
            <pc:sldMk cId="4086467572" sldId="257"/>
            <ac:spMk id="5" creationId="{4CB94298-2222-40A8-9D77-3ACD31DFF240}"/>
          </ac:spMkLst>
        </pc:spChg>
        <pc:spChg chg="add mod">
          <ac:chgData name="tanabe ryo" userId="1003BFFDA341D128@LIVE.COM" providerId="AD" clId="Web-{196393A5-5046-4C63-8E77-42D97A737267}" dt="2018-03-19T03:59:48.463" v="34"/>
          <ac:spMkLst>
            <pc:docMk/>
            <pc:sldMk cId="4086467572" sldId="257"/>
            <ac:spMk id="6" creationId="{12BF6DD5-0244-4B28-86D5-15FDEF0CFDD3}"/>
          </ac:spMkLst>
        </pc:spChg>
        <pc:spChg chg="add del">
          <ac:chgData name="tanabe ryo" userId="1003BFFDA341D128@LIVE.COM" providerId="AD" clId="Web-{196393A5-5046-4C63-8E77-42D97A737267}" dt="2018-03-19T04:01:16.495" v="44"/>
          <ac:spMkLst>
            <pc:docMk/>
            <pc:sldMk cId="4086467572" sldId="257"/>
            <ac:spMk id="7" creationId="{5DB3A082-5EC6-4280-B5AE-C2625D3BF94A}"/>
          </ac:spMkLst>
        </pc:spChg>
        <pc:spChg chg="add del mod">
          <ac:chgData name="tanabe ryo" userId="1003BFFDA341D128@LIVE.COM" providerId="AD" clId="Web-{196393A5-5046-4C63-8E77-42D97A737267}" dt="2018-03-19T04:03:42.576" v="58"/>
          <ac:spMkLst>
            <pc:docMk/>
            <pc:sldMk cId="4086467572" sldId="257"/>
            <ac:spMk id="8" creationId="{CECAE2B0-4E52-4D04-9D87-A46BE2464200}"/>
          </ac:spMkLst>
        </pc:spChg>
        <pc:spChg chg="add del">
          <ac:chgData name="tanabe ryo" userId="1003BFFDA341D128@LIVE.COM" providerId="AD" clId="Web-{196393A5-5046-4C63-8E77-42D97A737267}" dt="2018-03-19T04:03:08.982" v="56"/>
          <ac:spMkLst>
            <pc:docMk/>
            <pc:sldMk cId="4086467572" sldId="257"/>
            <ac:spMk id="9" creationId="{C916E787-97C0-4F1C-92BF-39D3A3633C5C}"/>
          </ac:spMkLst>
        </pc:spChg>
        <pc:spChg chg="add mod">
          <ac:chgData name="tanabe ryo" userId="1003BFFDA341D128@LIVE.COM" providerId="AD" clId="Web-{196393A5-5046-4C63-8E77-42D97A737267}" dt="2018-03-19T04:05:25.198" v="75"/>
          <ac:spMkLst>
            <pc:docMk/>
            <pc:sldMk cId="4086467572" sldId="257"/>
            <ac:spMk id="10" creationId="{693BB3EC-318E-4EA1-BE6D-C7F55916018D}"/>
          </ac:spMkLst>
        </pc:spChg>
        <pc:spChg chg="mod">
          <ac:chgData name="tanabe ryo" userId="1003BFFDA341D128@LIVE.COM" providerId="AD" clId="Web-{196393A5-5046-4C63-8E77-42D97A737267}" dt="2018-03-19T04:00:03.166" v="36"/>
          <ac:spMkLst>
            <pc:docMk/>
            <pc:sldMk cId="4086467572" sldId="257"/>
            <ac:spMk id="11" creationId="{25E09ED6-F4A9-4E29-BA47-D54DB1ABB953}"/>
          </ac:spMkLst>
        </pc:spChg>
        <pc:spChg chg="add del mod">
          <ac:chgData name="tanabe ryo" userId="1003BFFDA341D128@LIVE.COM" providerId="AD" clId="Web-{196393A5-5046-4C63-8E77-42D97A737267}" dt="2018-03-19T04:05:54.728" v="80"/>
          <ac:spMkLst>
            <pc:docMk/>
            <pc:sldMk cId="4086467572" sldId="257"/>
            <ac:spMk id="12" creationId="{19F21606-4D0C-450C-9E98-1E5EF70AD566}"/>
          </ac:spMkLst>
        </pc:spChg>
      </pc:sldChg>
      <pc:sldChg chg="addSp modSp">
        <pc:chgData name="tanabe ryo" userId="1003BFFDA341D128@LIVE.COM" providerId="AD" clId="Web-{196393A5-5046-4C63-8E77-42D97A737267}" dt="2018-03-19T04:08:50.382" v="121"/>
        <pc:sldMkLst>
          <pc:docMk/>
          <pc:sldMk cId="146871792" sldId="258"/>
        </pc:sldMkLst>
        <pc:spChg chg="add mod">
          <ac:chgData name="tanabe ryo" userId="1003BFFDA341D128@LIVE.COM" providerId="AD" clId="Web-{196393A5-5046-4C63-8E77-42D97A737267}" dt="2018-03-19T04:07:43.979" v="110"/>
          <ac:spMkLst>
            <pc:docMk/>
            <pc:sldMk cId="146871792" sldId="258"/>
            <ac:spMk id="4" creationId="{DF2AE08A-900A-42B1-AC7B-1532693EF7D7}"/>
          </ac:spMkLst>
        </pc:spChg>
        <pc:spChg chg="add mod">
          <ac:chgData name="tanabe ryo" userId="1003BFFDA341D128@LIVE.COM" providerId="AD" clId="Web-{196393A5-5046-4C63-8E77-42D97A737267}" dt="2018-03-19T04:08:50.382" v="121"/>
          <ac:spMkLst>
            <pc:docMk/>
            <pc:sldMk cId="146871792" sldId="258"/>
            <ac:spMk id="5" creationId="{F1D4E799-0806-4F33-B68E-573EBF697EB2}"/>
          </ac:spMkLst>
        </pc:spChg>
      </pc:sldChg>
      <pc:sldChg chg="add replId">
        <pc:chgData name="tanabe ryo" userId="1003BFFDA341D128@LIVE.COM" providerId="AD" clId="Web-{196393A5-5046-4C63-8E77-42D97A737267}" dt="2018-03-19T04:06:21.892" v="81"/>
        <pc:sldMkLst>
          <pc:docMk/>
          <pc:sldMk cId="300864273" sldId="25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56B7C-0C10-4376-AA8A-0FA38EC552F7}" type="doc">
      <dgm:prSet loTypeId="urn:microsoft.com/office/officeart/2005/8/layout/cycle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63645592-EE7C-44A3-AD36-1E62D5CACFFA}">
      <dgm:prSet phldrT="[テキスト]"/>
      <dgm:spPr/>
      <dgm:t>
        <a:bodyPr/>
        <a:lstStyle/>
        <a:p>
          <a:r>
            <a:rPr kumimoji="1" lang="ja-JP" alt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メンタル</a:t>
          </a:r>
          <a:endParaRPr kumimoji="1" lang="ja-JP" alt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442FFA77-AA15-45BD-9D9D-D29FC9FF6E43}" type="parTrans" cxnId="{41C5E52F-CBB2-4EF3-93E2-C62FA320E896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BF13DF89-FA7B-4D39-B385-76F16D593FA3}" type="sibTrans" cxnId="{41C5E52F-CBB2-4EF3-93E2-C62FA320E896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F9AD3293-BADD-49A8-BCB0-9EA8286F4601}">
      <dgm:prSet phldrT="[テキスト]"/>
      <dgm:spPr/>
      <dgm:t>
        <a:bodyPr/>
        <a:lstStyle/>
        <a:p>
          <a:r>
            <a:rPr kumimoji="1" lang="ja-JP" alt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コーチング</a:t>
          </a:r>
          <a:endParaRPr kumimoji="1" lang="en-US" altLang="ja-JP" b="1" dirty="0" smtClean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F5B9FF9-07A1-4D92-8997-4F181D6B9DA8}" type="parTrans" cxnId="{14ED22CE-60B9-40F7-89B5-03820FD7092F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2B04EFCE-4B36-4A6E-BFC1-779F2D40C213}" type="sibTrans" cxnId="{14ED22CE-60B9-40F7-89B5-03820FD7092F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8673267D-36D3-4A60-8D04-BD1AEC9872CC}">
      <dgm:prSet phldrT="[テキスト]"/>
      <dgm:spPr/>
      <dgm:t>
        <a:bodyPr/>
        <a:lstStyle/>
        <a:p>
          <a:r>
            <a:rPr kumimoji="1" lang="ja-JP" alt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判断</a:t>
          </a:r>
          <a:endParaRPr kumimoji="1" lang="en-US" altLang="ja-JP" b="1" dirty="0" smtClean="0">
            <a:solidFill>
              <a:schemeClr val="bg1">
                <a:lumMod val="95000"/>
                <a:lumOff val="5000"/>
              </a:schemeClr>
            </a:solidFill>
          </a:endParaRPr>
        </a:p>
        <a:p>
          <a:r>
            <a:rPr kumimoji="1" lang="ja-JP" alt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堅実なＤＦ</a:t>
          </a:r>
          <a:endParaRPr kumimoji="1" lang="ja-JP" alt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2A38F06D-DB8C-49B5-B31D-CA6463CA8186}" type="parTrans" cxnId="{BCA19B5C-C360-4415-91BF-9F53DC38F29C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F2C14079-8C90-4100-8AC0-EBE2F542FD63}" type="sibTrans" cxnId="{BCA19B5C-C360-4415-91BF-9F53DC38F29C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AECE8E6-9A84-4DD2-8A7D-7D590230C6AA}">
      <dgm:prSet phldrT="[テキスト]"/>
      <dgm:spPr/>
      <dgm:t>
        <a:bodyPr/>
        <a:lstStyle/>
        <a:p>
          <a:r>
            <a:rPr kumimoji="1" lang="ja-JP" alt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効果的な</a:t>
          </a:r>
          <a:endParaRPr kumimoji="1" lang="en-US" altLang="ja-JP" b="1" dirty="0" smtClean="0">
            <a:solidFill>
              <a:schemeClr val="bg1">
                <a:lumMod val="95000"/>
                <a:lumOff val="5000"/>
              </a:schemeClr>
            </a:solidFill>
          </a:endParaRPr>
        </a:p>
        <a:p>
          <a:r>
            <a:rPr kumimoji="1" lang="ja-JP" alt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ＯＦの起点</a:t>
          </a:r>
          <a:endParaRPr kumimoji="1" lang="ja-JP" alt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FE1BED0D-4112-4C07-9B33-587C807DAB24}" type="parTrans" cxnId="{FB49CE1C-8C63-494A-80D8-E80F86E302BD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FA6B19F0-F44A-4859-B4E8-09FB7AE214A2}" type="sibTrans" cxnId="{FB49CE1C-8C63-494A-80D8-E80F86E302BD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5F2AFD4B-EA7D-4535-8A54-02029F2D3A82}">
      <dgm:prSet phldrT="[テキスト]"/>
      <dgm:spPr/>
      <dgm:t>
        <a:bodyPr/>
        <a:lstStyle/>
        <a:p>
          <a:r>
            <a:rPr kumimoji="1" lang="ja-JP" alt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フィジカル</a:t>
          </a:r>
          <a:endParaRPr kumimoji="1" lang="ja-JP" altLang="en-US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2862095-8785-4B63-A0EA-2A3AB210092C}" type="parTrans" cxnId="{F471DCEC-8D8C-43E1-9D56-B13733BE6C36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94B6DF7-9927-488D-AAD9-9764B032E5CC}" type="sibTrans" cxnId="{F471DCEC-8D8C-43E1-9D56-B13733BE6C36}">
      <dgm:prSet/>
      <dgm:spPr/>
      <dgm:t>
        <a:bodyPr/>
        <a:lstStyle/>
        <a:p>
          <a:endParaRPr kumimoji="1" lang="ja-JP" altLang="en-US" b="1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7B15B676-ABAF-4B87-8FF2-2F94EECEAF5C}" type="pres">
      <dgm:prSet presAssocID="{AB156B7C-0C10-4376-AA8A-0FA38EC552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E8D465E-E14A-4248-AAFD-AA58076B5B82}" type="pres">
      <dgm:prSet presAssocID="{63645592-EE7C-44A3-AD36-1E62D5CACF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07C4570-F0BE-4388-829C-98F6696A474D}" type="pres">
      <dgm:prSet presAssocID="{63645592-EE7C-44A3-AD36-1E62D5CACFFA}" presName="spNode" presStyleCnt="0"/>
      <dgm:spPr/>
    </dgm:pt>
    <dgm:pt modelId="{DB376F66-B631-4D52-86C2-829622CC90FE}" type="pres">
      <dgm:prSet presAssocID="{BF13DF89-FA7B-4D39-B385-76F16D593FA3}" presName="sibTrans" presStyleLbl="sibTrans1D1" presStyleIdx="0" presStyleCnt="5"/>
      <dgm:spPr/>
      <dgm:t>
        <a:bodyPr/>
        <a:lstStyle/>
        <a:p>
          <a:endParaRPr kumimoji="1" lang="ja-JP" altLang="en-US"/>
        </a:p>
      </dgm:t>
    </dgm:pt>
    <dgm:pt modelId="{39B3A835-9486-47CF-AD8F-6D3B06F9F28A}" type="pres">
      <dgm:prSet presAssocID="{F9AD3293-BADD-49A8-BCB0-9EA8286F4601}" presName="node" presStyleLbl="node1" presStyleIdx="1" presStyleCnt="5" custRadScaleRad="99079" custRadScaleInc="-7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219A3B4-5B2E-43E8-BD0C-5E43F6E775CF}" type="pres">
      <dgm:prSet presAssocID="{F9AD3293-BADD-49A8-BCB0-9EA8286F4601}" presName="spNode" presStyleCnt="0"/>
      <dgm:spPr/>
    </dgm:pt>
    <dgm:pt modelId="{F9B0533A-E91C-4A0E-AAA4-1EDEA72003A5}" type="pres">
      <dgm:prSet presAssocID="{2B04EFCE-4B36-4A6E-BFC1-779F2D40C213}" presName="sibTrans" presStyleLbl="sibTrans1D1" presStyleIdx="1" presStyleCnt="5"/>
      <dgm:spPr/>
      <dgm:t>
        <a:bodyPr/>
        <a:lstStyle/>
        <a:p>
          <a:endParaRPr kumimoji="1" lang="ja-JP" altLang="en-US"/>
        </a:p>
      </dgm:t>
    </dgm:pt>
    <dgm:pt modelId="{E33CF574-943B-47E9-8DC9-C3C3F0B6D197}" type="pres">
      <dgm:prSet presAssocID="{8673267D-36D3-4A60-8D04-BD1AEC9872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62F333-6BE7-41B2-A9C0-C7636C52C8B3}" type="pres">
      <dgm:prSet presAssocID="{8673267D-36D3-4A60-8D04-BD1AEC9872CC}" presName="spNode" presStyleCnt="0"/>
      <dgm:spPr/>
    </dgm:pt>
    <dgm:pt modelId="{839EBAD3-266E-4E6D-A594-716D22C442E9}" type="pres">
      <dgm:prSet presAssocID="{F2C14079-8C90-4100-8AC0-EBE2F542FD63}" presName="sibTrans" presStyleLbl="sibTrans1D1" presStyleIdx="2" presStyleCnt="5"/>
      <dgm:spPr/>
      <dgm:t>
        <a:bodyPr/>
        <a:lstStyle/>
        <a:p>
          <a:endParaRPr kumimoji="1" lang="ja-JP" altLang="en-US"/>
        </a:p>
      </dgm:t>
    </dgm:pt>
    <dgm:pt modelId="{9AF2A667-6E97-447F-958D-8AA703B911C2}" type="pres">
      <dgm:prSet presAssocID="{EAECE8E6-9A84-4DD2-8A7D-7D590230C6A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6325811-E966-4A33-9FEF-27E678940B27}" type="pres">
      <dgm:prSet presAssocID="{EAECE8E6-9A84-4DD2-8A7D-7D590230C6AA}" presName="spNode" presStyleCnt="0"/>
      <dgm:spPr/>
    </dgm:pt>
    <dgm:pt modelId="{5FC90077-7576-4615-B443-5B700A3EAC75}" type="pres">
      <dgm:prSet presAssocID="{FA6B19F0-F44A-4859-B4E8-09FB7AE214A2}" presName="sibTrans" presStyleLbl="sibTrans1D1" presStyleIdx="3" presStyleCnt="5"/>
      <dgm:spPr/>
      <dgm:t>
        <a:bodyPr/>
        <a:lstStyle/>
        <a:p>
          <a:endParaRPr kumimoji="1" lang="ja-JP" altLang="en-US"/>
        </a:p>
      </dgm:t>
    </dgm:pt>
    <dgm:pt modelId="{0E20841B-A579-499A-A008-43153CA9F724}" type="pres">
      <dgm:prSet presAssocID="{5F2AFD4B-EA7D-4535-8A54-02029F2D3A8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6918A02-7975-49D3-AD64-E46628C583E3}" type="pres">
      <dgm:prSet presAssocID="{5F2AFD4B-EA7D-4535-8A54-02029F2D3A82}" presName="spNode" presStyleCnt="0"/>
      <dgm:spPr/>
    </dgm:pt>
    <dgm:pt modelId="{04108BBD-CC67-43C2-977D-990EA305228A}" type="pres">
      <dgm:prSet presAssocID="{994B6DF7-9927-488D-AAD9-9764B032E5CC}" presName="sibTrans" presStyleLbl="sibTrans1D1" presStyleIdx="4" presStyleCnt="5"/>
      <dgm:spPr/>
      <dgm:t>
        <a:bodyPr/>
        <a:lstStyle/>
        <a:p>
          <a:endParaRPr kumimoji="1" lang="ja-JP" altLang="en-US"/>
        </a:p>
      </dgm:t>
    </dgm:pt>
  </dgm:ptLst>
  <dgm:cxnLst>
    <dgm:cxn modelId="{149C8F50-34B3-4D76-9FF8-1E30F5E38806}" type="presOf" srcId="{63645592-EE7C-44A3-AD36-1E62D5CACFFA}" destId="{2E8D465E-E14A-4248-AAFD-AA58076B5B82}" srcOrd="0" destOrd="0" presId="urn:microsoft.com/office/officeart/2005/8/layout/cycle6"/>
    <dgm:cxn modelId="{43FF2F80-ABE4-43F3-9166-5DDE101D51A7}" type="presOf" srcId="{2B04EFCE-4B36-4A6E-BFC1-779F2D40C213}" destId="{F9B0533A-E91C-4A0E-AAA4-1EDEA72003A5}" srcOrd="0" destOrd="0" presId="urn:microsoft.com/office/officeart/2005/8/layout/cycle6"/>
    <dgm:cxn modelId="{FB49CE1C-8C63-494A-80D8-E80F86E302BD}" srcId="{AB156B7C-0C10-4376-AA8A-0FA38EC552F7}" destId="{EAECE8E6-9A84-4DD2-8A7D-7D590230C6AA}" srcOrd="3" destOrd="0" parTransId="{FE1BED0D-4112-4C07-9B33-587C807DAB24}" sibTransId="{FA6B19F0-F44A-4859-B4E8-09FB7AE214A2}"/>
    <dgm:cxn modelId="{82D05F69-1A2D-463C-966A-F98B621DD074}" type="presOf" srcId="{994B6DF7-9927-488D-AAD9-9764B032E5CC}" destId="{04108BBD-CC67-43C2-977D-990EA305228A}" srcOrd="0" destOrd="0" presId="urn:microsoft.com/office/officeart/2005/8/layout/cycle6"/>
    <dgm:cxn modelId="{00340FDF-8B5C-4A4C-AF03-F599B808D024}" type="presOf" srcId="{F2C14079-8C90-4100-8AC0-EBE2F542FD63}" destId="{839EBAD3-266E-4E6D-A594-716D22C442E9}" srcOrd="0" destOrd="0" presId="urn:microsoft.com/office/officeart/2005/8/layout/cycle6"/>
    <dgm:cxn modelId="{F471DCEC-8D8C-43E1-9D56-B13733BE6C36}" srcId="{AB156B7C-0C10-4376-AA8A-0FA38EC552F7}" destId="{5F2AFD4B-EA7D-4535-8A54-02029F2D3A82}" srcOrd="4" destOrd="0" parTransId="{A2862095-8785-4B63-A0EA-2A3AB210092C}" sibTransId="{994B6DF7-9927-488D-AAD9-9764B032E5CC}"/>
    <dgm:cxn modelId="{C66FF58E-03E4-45B8-9C1F-17ADED50F141}" type="presOf" srcId="{AB156B7C-0C10-4376-AA8A-0FA38EC552F7}" destId="{7B15B676-ABAF-4B87-8FF2-2F94EECEAF5C}" srcOrd="0" destOrd="0" presId="urn:microsoft.com/office/officeart/2005/8/layout/cycle6"/>
    <dgm:cxn modelId="{E865F03A-D942-49C6-A547-3D59E2FBAFCC}" type="presOf" srcId="{BF13DF89-FA7B-4D39-B385-76F16D593FA3}" destId="{DB376F66-B631-4D52-86C2-829622CC90FE}" srcOrd="0" destOrd="0" presId="urn:microsoft.com/office/officeart/2005/8/layout/cycle6"/>
    <dgm:cxn modelId="{14ED22CE-60B9-40F7-89B5-03820FD7092F}" srcId="{AB156B7C-0C10-4376-AA8A-0FA38EC552F7}" destId="{F9AD3293-BADD-49A8-BCB0-9EA8286F4601}" srcOrd="1" destOrd="0" parTransId="{AF5B9FF9-07A1-4D92-8997-4F181D6B9DA8}" sibTransId="{2B04EFCE-4B36-4A6E-BFC1-779F2D40C213}"/>
    <dgm:cxn modelId="{70D630F5-41B9-43C8-AB60-C818B850A45D}" type="presOf" srcId="{EAECE8E6-9A84-4DD2-8A7D-7D590230C6AA}" destId="{9AF2A667-6E97-447F-958D-8AA703B911C2}" srcOrd="0" destOrd="0" presId="urn:microsoft.com/office/officeart/2005/8/layout/cycle6"/>
    <dgm:cxn modelId="{40E429B2-C8E6-4650-8991-8AE2F72DD3D0}" type="presOf" srcId="{5F2AFD4B-EA7D-4535-8A54-02029F2D3A82}" destId="{0E20841B-A579-499A-A008-43153CA9F724}" srcOrd="0" destOrd="0" presId="urn:microsoft.com/office/officeart/2005/8/layout/cycle6"/>
    <dgm:cxn modelId="{6BF8A70C-4A53-465C-B1B9-B8CE9695D11F}" type="presOf" srcId="{F9AD3293-BADD-49A8-BCB0-9EA8286F4601}" destId="{39B3A835-9486-47CF-AD8F-6D3B06F9F28A}" srcOrd="0" destOrd="0" presId="urn:microsoft.com/office/officeart/2005/8/layout/cycle6"/>
    <dgm:cxn modelId="{41C5E52F-CBB2-4EF3-93E2-C62FA320E896}" srcId="{AB156B7C-0C10-4376-AA8A-0FA38EC552F7}" destId="{63645592-EE7C-44A3-AD36-1E62D5CACFFA}" srcOrd="0" destOrd="0" parTransId="{442FFA77-AA15-45BD-9D9D-D29FC9FF6E43}" sibTransId="{BF13DF89-FA7B-4D39-B385-76F16D593FA3}"/>
    <dgm:cxn modelId="{C015811A-FBE3-4ACC-B50E-1C239782D717}" type="presOf" srcId="{8673267D-36D3-4A60-8D04-BD1AEC9872CC}" destId="{E33CF574-943B-47E9-8DC9-C3C3F0B6D197}" srcOrd="0" destOrd="0" presId="urn:microsoft.com/office/officeart/2005/8/layout/cycle6"/>
    <dgm:cxn modelId="{CEAA881E-9CCF-4AE3-8951-C52727D9A907}" type="presOf" srcId="{FA6B19F0-F44A-4859-B4E8-09FB7AE214A2}" destId="{5FC90077-7576-4615-B443-5B700A3EAC75}" srcOrd="0" destOrd="0" presId="urn:microsoft.com/office/officeart/2005/8/layout/cycle6"/>
    <dgm:cxn modelId="{BCA19B5C-C360-4415-91BF-9F53DC38F29C}" srcId="{AB156B7C-0C10-4376-AA8A-0FA38EC552F7}" destId="{8673267D-36D3-4A60-8D04-BD1AEC9872CC}" srcOrd="2" destOrd="0" parTransId="{2A38F06D-DB8C-49B5-B31D-CA6463CA8186}" sibTransId="{F2C14079-8C90-4100-8AC0-EBE2F542FD63}"/>
    <dgm:cxn modelId="{60985588-DD70-4D18-A41A-CA479E1E4C31}" type="presParOf" srcId="{7B15B676-ABAF-4B87-8FF2-2F94EECEAF5C}" destId="{2E8D465E-E14A-4248-AAFD-AA58076B5B82}" srcOrd="0" destOrd="0" presId="urn:microsoft.com/office/officeart/2005/8/layout/cycle6"/>
    <dgm:cxn modelId="{2F594F6E-606F-4DB3-98D1-6CCDA899B534}" type="presParOf" srcId="{7B15B676-ABAF-4B87-8FF2-2F94EECEAF5C}" destId="{507C4570-F0BE-4388-829C-98F6696A474D}" srcOrd="1" destOrd="0" presId="urn:microsoft.com/office/officeart/2005/8/layout/cycle6"/>
    <dgm:cxn modelId="{8DB872AB-B804-4A05-B740-1172C4A40BDC}" type="presParOf" srcId="{7B15B676-ABAF-4B87-8FF2-2F94EECEAF5C}" destId="{DB376F66-B631-4D52-86C2-829622CC90FE}" srcOrd="2" destOrd="0" presId="urn:microsoft.com/office/officeart/2005/8/layout/cycle6"/>
    <dgm:cxn modelId="{1D339870-D6CB-42E8-BF5A-385BFBCED7CE}" type="presParOf" srcId="{7B15B676-ABAF-4B87-8FF2-2F94EECEAF5C}" destId="{39B3A835-9486-47CF-AD8F-6D3B06F9F28A}" srcOrd="3" destOrd="0" presId="urn:microsoft.com/office/officeart/2005/8/layout/cycle6"/>
    <dgm:cxn modelId="{A9C78C26-801C-4F64-81E6-E358F624EC66}" type="presParOf" srcId="{7B15B676-ABAF-4B87-8FF2-2F94EECEAF5C}" destId="{6219A3B4-5B2E-43E8-BD0C-5E43F6E775CF}" srcOrd="4" destOrd="0" presId="urn:microsoft.com/office/officeart/2005/8/layout/cycle6"/>
    <dgm:cxn modelId="{187DA5E0-FE3E-4EF9-84A0-80CEB05F8283}" type="presParOf" srcId="{7B15B676-ABAF-4B87-8FF2-2F94EECEAF5C}" destId="{F9B0533A-E91C-4A0E-AAA4-1EDEA72003A5}" srcOrd="5" destOrd="0" presId="urn:microsoft.com/office/officeart/2005/8/layout/cycle6"/>
    <dgm:cxn modelId="{EB6103D4-E9B4-4BBF-A912-E1E59EF24805}" type="presParOf" srcId="{7B15B676-ABAF-4B87-8FF2-2F94EECEAF5C}" destId="{E33CF574-943B-47E9-8DC9-C3C3F0B6D197}" srcOrd="6" destOrd="0" presId="urn:microsoft.com/office/officeart/2005/8/layout/cycle6"/>
    <dgm:cxn modelId="{118B2831-D6E3-4638-89EC-F1294824E0BB}" type="presParOf" srcId="{7B15B676-ABAF-4B87-8FF2-2F94EECEAF5C}" destId="{A962F333-6BE7-41B2-A9C0-C7636C52C8B3}" srcOrd="7" destOrd="0" presId="urn:microsoft.com/office/officeart/2005/8/layout/cycle6"/>
    <dgm:cxn modelId="{83E40658-93CE-437E-B199-9E0A7985985F}" type="presParOf" srcId="{7B15B676-ABAF-4B87-8FF2-2F94EECEAF5C}" destId="{839EBAD3-266E-4E6D-A594-716D22C442E9}" srcOrd="8" destOrd="0" presId="urn:microsoft.com/office/officeart/2005/8/layout/cycle6"/>
    <dgm:cxn modelId="{A75D7B66-1169-469F-8751-C8CC6F273A8A}" type="presParOf" srcId="{7B15B676-ABAF-4B87-8FF2-2F94EECEAF5C}" destId="{9AF2A667-6E97-447F-958D-8AA703B911C2}" srcOrd="9" destOrd="0" presId="urn:microsoft.com/office/officeart/2005/8/layout/cycle6"/>
    <dgm:cxn modelId="{87A78986-B060-4305-AD93-A0039EB9B3EA}" type="presParOf" srcId="{7B15B676-ABAF-4B87-8FF2-2F94EECEAF5C}" destId="{56325811-E966-4A33-9FEF-27E678940B27}" srcOrd="10" destOrd="0" presId="urn:microsoft.com/office/officeart/2005/8/layout/cycle6"/>
    <dgm:cxn modelId="{E0DF8C7A-6282-476E-842E-6958ED8823C3}" type="presParOf" srcId="{7B15B676-ABAF-4B87-8FF2-2F94EECEAF5C}" destId="{5FC90077-7576-4615-B443-5B700A3EAC75}" srcOrd="11" destOrd="0" presId="urn:microsoft.com/office/officeart/2005/8/layout/cycle6"/>
    <dgm:cxn modelId="{85B7FE76-9D8E-4394-9761-442F30B6C2E6}" type="presParOf" srcId="{7B15B676-ABAF-4B87-8FF2-2F94EECEAF5C}" destId="{0E20841B-A579-499A-A008-43153CA9F724}" srcOrd="12" destOrd="0" presId="urn:microsoft.com/office/officeart/2005/8/layout/cycle6"/>
    <dgm:cxn modelId="{CFB0A0EA-2ABE-45A9-9AAE-EFB24BDD0C20}" type="presParOf" srcId="{7B15B676-ABAF-4B87-8FF2-2F94EECEAF5C}" destId="{86918A02-7975-49D3-AD64-E46628C583E3}" srcOrd="13" destOrd="0" presId="urn:microsoft.com/office/officeart/2005/8/layout/cycle6"/>
    <dgm:cxn modelId="{2322B659-80BE-4CDD-8B4A-F44247F38F23}" type="presParOf" srcId="{7B15B676-ABAF-4B87-8FF2-2F94EECEAF5C}" destId="{04108BBD-CC67-43C2-977D-990EA305228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C73F5B-EB67-499A-B36F-89B80A40C38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CA07FC4-B871-44C9-A203-91D119DD4978}">
      <dgm:prSet phldrT="[テキスト]"/>
      <dgm:spPr/>
      <dgm:t>
        <a:bodyPr/>
        <a:lstStyle/>
        <a:p>
          <a:r>
            <a:rPr kumimoji="1" lang="en-US" altLang="ja-JP" dirty="0" smtClean="0"/>
            <a:t>Lecture 5%</a:t>
          </a:r>
        </a:p>
      </dgm:t>
    </dgm:pt>
    <dgm:pt modelId="{3AC04F07-E5C6-43CE-A503-41338DFB8110}" type="parTrans" cxnId="{C3519861-73DB-4824-A5E8-99F83F2E842E}">
      <dgm:prSet/>
      <dgm:spPr/>
      <dgm:t>
        <a:bodyPr/>
        <a:lstStyle/>
        <a:p>
          <a:endParaRPr kumimoji="1" lang="ja-JP" altLang="en-US"/>
        </a:p>
      </dgm:t>
    </dgm:pt>
    <dgm:pt modelId="{014EB738-9F98-4112-8C7C-D15EB73D3009}" type="sibTrans" cxnId="{C3519861-73DB-4824-A5E8-99F83F2E842E}">
      <dgm:prSet/>
      <dgm:spPr/>
      <dgm:t>
        <a:bodyPr/>
        <a:lstStyle/>
        <a:p>
          <a:endParaRPr kumimoji="1" lang="ja-JP" altLang="en-US"/>
        </a:p>
      </dgm:t>
    </dgm:pt>
    <dgm:pt modelId="{9A915575-1266-46D3-A18E-D077C3681D24}">
      <dgm:prSet phldrT="[テキスト]"/>
      <dgm:spPr/>
      <dgm:t>
        <a:bodyPr/>
        <a:lstStyle/>
        <a:p>
          <a:r>
            <a:rPr kumimoji="1" lang="en-US" altLang="ja-JP" dirty="0" smtClean="0"/>
            <a:t>Reading 10%</a:t>
          </a:r>
          <a:endParaRPr kumimoji="1" lang="ja-JP" altLang="en-US" dirty="0"/>
        </a:p>
      </dgm:t>
    </dgm:pt>
    <dgm:pt modelId="{9C5CEE11-11AD-42B5-8FEC-1187833BD752}" type="parTrans" cxnId="{47264733-83C4-4E00-AE26-DB190FEF6B6B}">
      <dgm:prSet/>
      <dgm:spPr/>
      <dgm:t>
        <a:bodyPr/>
        <a:lstStyle/>
        <a:p>
          <a:endParaRPr kumimoji="1" lang="ja-JP" altLang="en-US"/>
        </a:p>
      </dgm:t>
    </dgm:pt>
    <dgm:pt modelId="{FC9DE416-57B3-4DD1-85FC-DB4369422CB8}" type="sibTrans" cxnId="{47264733-83C4-4E00-AE26-DB190FEF6B6B}">
      <dgm:prSet/>
      <dgm:spPr/>
      <dgm:t>
        <a:bodyPr/>
        <a:lstStyle/>
        <a:p>
          <a:endParaRPr kumimoji="1" lang="ja-JP" altLang="en-US"/>
        </a:p>
      </dgm:t>
    </dgm:pt>
    <dgm:pt modelId="{1D540C8D-91FF-4566-A50D-633794C65B48}">
      <dgm:prSet phldrT="[テキスト]"/>
      <dgm:spPr/>
      <dgm:t>
        <a:bodyPr/>
        <a:lstStyle/>
        <a:p>
          <a:r>
            <a:rPr kumimoji="1" lang="en-US" altLang="ja-JP" dirty="0" smtClean="0"/>
            <a:t>Audiovisual  20%</a:t>
          </a:r>
          <a:endParaRPr kumimoji="1" lang="ja-JP" altLang="en-US" dirty="0"/>
        </a:p>
      </dgm:t>
    </dgm:pt>
    <dgm:pt modelId="{065EAF67-0958-4D50-A19C-04929C983C38}" type="parTrans" cxnId="{1E566E51-5F7B-4D5B-84BA-B0A93E45CD7E}">
      <dgm:prSet/>
      <dgm:spPr/>
      <dgm:t>
        <a:bodyPr/>
        <a:lstStyle/>
        <a:p>
          <a:endParaRPr kumimoji="1" lang="ja-JP" altLang="en-US"/>
        </a:p>
      </dgm:t>
    </dgm:pt>
    <dgm:pt modelId="{472F816B-AC2A-4810-B0C8-17E76FFB5AAF}" type="sibTrans" cxnId="{1E566E51-5F7B-4D5B-84BA-B0A93E45CD7E}">
      <dgm:prSet/>
      <dgm:spPr/>
      <dgm:t>
        <a:bodyPr/>
        <a:lstStyle/>
        <a:p>
          <a:endParaRPr kumimoji="1" lang="ja-JP" altLang="en-US"/>
        </a:p>
      </dgm:t>
    </dgm:pt>
    <dgm:pt modelId="{BC18C16D-34D2-43CA-BC87-44E73B345BCC}">
      <dgm:prSet phldrT="[テキスト]"/>
      <dgm:spPr/>
      <dgm:t>
        <a:bodyPr/>
        <a:lstStyle/>
        <a:p>
          <a:r>
            <a:rPr kumimoji="1" lang="en-US" altLang="ja-JP" dirty="0" smtClean="0"/>
            <a:t>Demonstration 30%</a:t>
          </a:r>
          <a:endParaRPr kumimoji="1" lang="ja-JP" altLang="en-US" dirty="0"/>
        </a:p>
      </dgm:t>
    </dgm:pt>
    <dgm:pt modelId="{8F2C5C3C-6662-4EA6-91B7-FAF0C3FE2389}" type="parTrans" cxnId="{C9D90D21-F469-4874-91FB-C28F83C68D5C}">
      <dgm:prSet/>
      <dgm:spPr/>
      <dgm:t>
        <a:bodyPr/>
        <a:lstStyle/>
        <a:p>
          <a:endParaRPr kumimoji="1" lang="ja-JP" altLang="en-US"/>
        </a:p>
      </dgm:t>
    </dgm:pt>
    <dgm:pt modelId="{A039ED67-9807-4944-AF54-48DE098E1CEE}" type="sibTrans" cxnId="{C9D90D21-F469-4874-91FB-C28F83C68D5C}">
      <dgm:prSet/>
      <dgm:spPr/>
      <dgm:t>
        <a:bodyPr/>
        <a:lstStyle/>
        <a:p>
          <a:endParaRPr kumimoji="1" lang="ja-JP" altLang="en-US"/>
        </a:p>
      </dgm:t>
    </dgm:pt>
    <dgm:pt modelId="{75C57952-CEA8-4FB0-AD53-EDE52F18081B}">
      <dgm:prSet phldrT="[テキスト]"/>
      <dgm:spPr/>
      <dgm:t>
        <a:bodyPr/>
        <a:lstStyle/>
        <a:p>
          <a:r>
            <a:rPr kumimoji="1" lang="en-US" altLang="ja-JP" dirty="0" smtClean="0"/>
            <a:t>Discussion Group 50%</a:t>
          </a:r>
          <a:endParaRPr kumimoji="1" lang="ja-JP" altLang="en-US" dirty="0"/>
        </a:p>
      </dgm:t>
    </dgm:pt>
    <dgm:pt modelId="{A32400AB-D2D5-4C03-B969-82899FEC549E}" type="parTrans" cxnId="{C9F90156-ECE4-4193-8F1F-9D1B6F010132}">
      <dgm:prSet/>
      <dgm:spPr/>
      <dgm:t>
        <a:bodyPr/>
        <a:lstStyle/>
        <a:p>
          <a:endParaRPr kumimoji="1" lang="ja-JP" altLang="en-US"/>
        </a:p>
      </dgm:t>
    </dgm:pt>
    <dgm:pt modelId="{83F1D9A4-8091-4832-8179-168EBAFE8E4A}" type="sibTrans" cxnId="{C9F90156-ECE4-4193-8F1F-9D1B6F010132}">
      <dgm:prSet/>
      <dgm:spPr/>
      <dgm:t>
        <a:bodyPr/>
        <a:lstStyle/>
        <a:p>
          <a:endParaRPr kumimoji="1" lang="ja-JP" altLang="en-US"/>
        </a:p>
      </dgm:t>
    </dgm:pt>
    <dgm:pt modelId="{1E8AECC0-95CE-49F4-867E-452C021B921D}">
      <dgm:prSet phldrT="[テキスト]"/>
      <dgm:spPr/>
      <dgm:t>
        <a:bodyPr/>
        <a:lstStyle/>
        <a:p>
          <a:r>
            <a:rPr kumimoji="1" lang="en-US" altLang="ja-JP" dirty="0" smtClean="0"/>
            <a:t>Practice Doing </a:t>
          </a:r>
          <a:r>
            <a:rPr kumimoji="1" lang="en-US" altLang="ja-JP" dirty="0" smtClean="0">
              <a:solidFill>
                <a:srgbClr val="FF0000"/>
              </a:solidFill>
            </a:rPr>
            <a:t>75%</a:t>
          </a:r>
          <a:endParaRPr kumimoji="1" lang="ja-JP" altLang="en-US" dirty="0">
            <a:solidFill>
              <a:srgbClr val="FF0000"/>
            </a:solidFill>
          </a:endParaRPr>
        </a:p>
      </dgm:t>
    </dgm:pt>
    <dgm:pt modelId="{7E95F775-8DA1-405B-AD2B-9D7B13ECE0E8}" type="parTrans" cxnId="{9045275E-CCCA-4491-B62F-DCFE6E2F381E}">
      <dgm:prSet/>
      <dgm:spPr/>
      <dgm:t>
        <a:bodyPr/>
        <a:lstStyle/>
        <a:p>
          <a:endParaRPr kumimoji="1" lang="ja-JP" altLang="en-US"/>
        </a:p>
      </dgm:t>
    </dgm:pt>
    <dgm:pt modelId="{50D91AC3-5D9B-43C4-80E2-6303DAB12FA4}" type="sibTrans" cxnId="{9045275E-CCCA-4491-B62F-DCFE6E2F381E}">
      <dgm:prSet/>
      <dgm:spPr/>
      <dgm:t>
        <a:bodyPr/>
        <a:lstStyle/>
        <a:p>
          <a:endParaRPr kumimoji="1" lang="ja-JP" altLang="en-US"/>
        </a:p>
      </dgm:t>
    </dgm:pt>
    <dgm:pt modelId="{FC9814DC-9C02-41FC-B82C-A38F5115E988}">
      <dgm:prSet phldrT="[テキスト]"/>
      <dgm:spPr/>
      <dgm:t>
        <a:bodyPr/>
        <a:lstStyle/>
        <a:p>
          <a:r>
            <a:rPr kumimoji="1" lang="en-US" altLang="ja-JP" dirty="0" smtClean="0"/>
            <a:t>Teaching Other </a:t>
          </a:r>
          <a:r>
            <a:rPr kumimoji="1" lang="en-US" altLang="ja-JP" dirty="0" smtClean="0">
              <a:solidFill>
                <a:srgbClr val="FF0000"/>
              </a:solidFill>
            </a:rPr>
            <a:t>90%</a:t>
          </a:r>
          <a:endParaRPr kumimoji="1" lang="ja-JP" altLang="en-US" dirty="0">
            <a:solidFill>
              <a:srgbClr val="FF0000"/>
            </a:solidFill>
          </a:endParaRPr>
        </a:p>
      </dgm:t>
    </dgm:pt>
    <dgm:pt modelId="{3B5FCE1D-C714-45C4-B974-98FE4C5E2437}" type="parTrans" cxnId="{DA1290B1-D4FE-43BB-8E67-F86CF81C1FAF}">
      <dgm:prSet/>
      <dgm:spPr/>
      <dgm:t>
        <a:bodyPr/>
        <a:lstStyle/>
        <a:p>
          <a:endParaRPr kumimoji="1" lang="ja-JP" altLang="en-US"/>
        </a:p>
      </dgm:t>
    </dgm:pt>
    <dgm:pt modelId="{82B0F8C2-6131-42AB-90B1-99D7DFF615D3}" type="sibTrans" cxnId="{DA1290B1-D4FE-43BB-8E67-F86CF81C1FAF}">
      <dgm:prSet/>
      <dgm:spPr/>
      <dgm:t>
        <a:bodyPr/>
        <a:lstStyle/>
        <a:p>
          <a:endParaRPr kumimoji="1" lang="ja-JP" altLang="en-US"/>
        </a:p>
      </dgm:t>
    </dgm:pt>
    <dgm:pt modelId="{17D8C599-7A8A-4A39-9057-A140DAC19441}" type="pres">
      <dgm:prSet presAssocID="{14C73F5B-EB67-499A-B36F-89B80A40C387}" presName="Name0" presStyleCnt="0">
        <dgm:presLayoutVars>
          <dgm:dir/>
          <dgm:animLvl val="lvl"/>
          <dgm:resizeHandles val="exact"/>
        </dgm:presLayoutVars>
      </dgm:prSet>
      <dgm:spPr/>
    </dgm:pt>
    <dgm:pt modelId="{C65927E5-EE2A-412D-B5EF-1A49FCA8FD8F}" type="pres">
      <dgm:prSet presAssocID="{5CA07FC4-B871-44C9-A203-91D119DD4978}" presName="Name8" presStyleCnt="0"/>
      <dgm:spPr/>
    </dgm:pt>
    <dgm:pt modelId="{D619ADD5-FE07-47D2-94A4-15A0B792C6C7}" type="pres">
      <dgm:prSet presAssocID="{5CA07FC4-B871-44C9-A203-91D119DD4978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8DF14DB-B6AD-47B0-BD7F-1569FB5B36F5}" type="pres">
      <dgm:prSet presAssocID="{5CA07FC4-B871-44C9-A203-91D119DD49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D23143B-7CDD-4C74-8008-8C9675A2CEAC}" type="pres">
      <dgm:prSet presAssocID="{9A915575-1266-46D3-A18E-D077C3681D24}" presName="Name8" presStyleCnt="0"/>
      <dgm:spPr/>
    </dgm:pt>
    <dgm:pt modelId="{764114E8-197B-4116-8983-9E27E6B0886F}" type="pres">
      <dgm:prSet presAssocID="{9A915575-1266-46D3-A18E-D077C3681D24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28258D0-B58E-4079-8E46-D2CDB6D4C43A}" type="pres">
      <dgm:prSet presAssocID="{9A915575-1266-46D3-A18E-D077C3681D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F85917-0058-44A9-9A78-201612C2223A}" type="pres">
      <dgm:prSet presAssocID="{1D540C8D-91FF-4566-A50D-633794C65B48}" presName="Name8" presStyleCnt="0"/>
      <dgm:spPr/>
    </dgm:pt>
    <dgm:pt modelId="{C4FBBE1B-8FAE-4D4D-AFAB-75C08C8F4028}" type="pres">
      <dgm:prSet presAssocID="{1D540C8D-91FF-4566-A50D-633794C65B48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D3CFAE-E4EC-4C6A-B321-BF918E0BD1C9}" type="pres">
      <dgm:prSet presAssocID="{1D540C8D-91FF-4566-A50D-633794C65B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4DCF64-E2F3-47D9-B9C3-00E693A58792}" type="pres">
      <dgm:prSet presAssocID="{BC18C16D-34D2-43CA-BC87-44E73B345BCC}" presName="Name8" presStyleCnt="0"/>
      <dgm:spPr/>
    </dgm:pt>
    <dgm:pt modelId="{E59FDE68-BBF8-4031-8102-F1E3CF506FBA}" type="pres">
      <dgm:prSet presAssocID="{BC18C16D-34D2-43CA-BC87-44E73B345BCC}" presName="level" presStyleLbl="node1" presStyleIdx="3" presStyleCnt="7" custLinFactNeighborX="83" custLinFactNeighborY="-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21E053-DECD-4165-957F-BCCCFBCEEAD6}" type="pres">
      <dgm:prSet presAssocID="{BC18C16D-34D2-43CA-BC87-44E73B345B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F16F3F8-8ABE-4551-A19F-62360402AAD1}" type="pres">
      <dgm:prSet presAssocID="{75C57952-CEA8-4FB0-AD53-EDE52F18081B}" presName="Name8" presStyleCnt="0"/>
      <dgm:spPr/>
    </dgm:pt>
    <dgm:pt modelId="{FF834981-26FC-43E5-B484-0E53BC55F65C}" type="pres">
      <dgm:prSet presAssocID="{75C57952-CEA8-4FB0-AD53-EDE52F18081B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1BCBD4B-B48F-4C85-9B49-C0CB364B8ABA}" type="pres">
      <dgm:prSet presAssocID="{75C57952-CEA8-4FB0-AD53-EDE52F1808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2CFFD4F-2E5D-4A7A-9E38-2B4E46B86D8D}" type="pres">
      <dgm:prSet presAssocID="{1E8AECC0-95CE-49F4-867E-452C021B921D}" presName="Name8" presStyleCnt="0"/>
      <dgm:spPr/>
    </dgm:pt>
    <dgm:pt modelId="{91596AAE-290B-425B-9238-BB33113AA623}" type="pres">
      <dgm:prSet presAssocID="{1E8AECC0-95CE-49F4-867E-452C021B921D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AFE901-A83C-49F4-89C6-36A68891CABD}" type="pres">
      <dgm:prSet presAssocID="{1E8AECC0-95CE-49F4-867E-452C021B92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2AC21CA-10A7-464E-AE8A-5D60829DB2FA}" type="pres">
      <dgm:prSet presAssocID="{FC9814DC-9C02-41FC-B82C-A38F5115E988}" presName="Name8" presStyleCnt="0"/>
      <dgm:spPr/>
    </dgm:pt>
    <dgm:pt modelId="{7E97BE2B-1325-45DF-AE87-AC78BE9D1B16}" type="pres">
      <dgm:prSet presAssocID="{FC9814DC-9C02-41FC-B82C-A38F5115E988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0904141-42BB-46DD-8C5D-06A165EA42F6}" type="pres">
      <dgm:prSet presAssocID="{FC9814DC-9C02-41FC-B82C-A38F5115E9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E58901C-7C86-4814-BED0-0468C9FBAC00}" type="presOf" srcId="{75C57952-CEA8-4FB0-AD53-EDE52F18081B}" destId="{21BCBD4B-B48F-4C85-9B49-C0CB364B8ABA}" srcOrd="1" destOrd="0" presId="urn:microsoft.com/office/officeart/2005/8/layout/pyramid1"/>
    <dgm:cxn modelId="{9D6FC6EF-9896-4BAB-AED2-9AA78BE3876F}" type="presOf" srcId="{9A915575-1266-46D3-A18E-D077C3681D24}" destId="{728258D0-B58E-4079-8E46-D2CDB6D4C43A}" srcOrd="1" destOrd="0" presId="urn:microsoft.com/office/officeart/2005/8/layout/pyramid1"/>
    <dgm:cxn modelId="{46BDF7D2-B07B-4E42-9A0E-5BC2C3F35F22}" type="presOf" srcId="{1D540C8D-91FF-4566-A50D-633794C65B48}" destId="{C4FBBE1B-8FAE-4D4D-AFAB-75C08C8F4028}" srcOrd="0" destOrd="0" presId="urn:microsoft.com/office/officeart/2005/8/layout/pyramid1"/>
    <dgm:cxn modelId="{A823F63C-723D-469D-9B5A-B22B2356B5E0}" type="presOf" srcId="{1D540C8D-91FF-4566-A50D-633794C65B48}" destId="{E2D3CFAE-E4EC-4C6A-B321-BF918E0BD1C9}" srcOrd="1" destOrd="0" presId="urn:microsoft.com/office/officeart/2005/8/layout/pyramid1"/>
    <dgm:cxn modelId="{0C184FD7-BDCE-4539-B63F-6E70DE13DDA8}" type="presOf" srcId="{75C57952-CEA8-4FB0-AD53-EDE52F18081B}" destId="{FF834981-26FC-43E5-B484-0E53BC55F65C}" srcOrd="0" destOrd="0" presId="urn:microsoft.com/office/officeart/2005/8/layout/pyramid1"/>
    <dgm:cxn modelId="{C9F90156-ECE4-4193-8F1F-9D1B6F010132}" srcId="{14C73F5B-EB67-499A-B36F-89B80A40C387}" destId="{75C57952-CEA8-4FB0-AD53-EDE52F18081B}" srcOrd="4" destOrd="0" parTransId="{A32400AB-D2D5-4C03-B969-82899FEC549E}" sibTransId="{83F1D9A4-8091-4832-8179-168EBAFE8E4A}"/>
    <dgm:cxn modelId="{C9D90D21-F469-4874-91FB-C28F83C68D5C}" srcId="{14C73F5B-EB67-499A-B36F-89B80A40C387}" destId="{BC18C16D-34D2-43CA-BC87-44E73B345BCC}" srcOrd="3" destOrd="0" parTransId="{8F2C5C3C-6662-4EA6-91B7-FAF0C3FE2389}" sibTransId="{A039ED67-9807-4944-AF54-48DE098E1CEE}"/>
    <dgm:cxn modelId="{47264733-83C4-4E00-AE26-DB190FEF6B6B}" srcId="{14C73F5B-EB67-499A-B36F-89B80A40C387}" destId="{9A915575-1266-46D3-A18E-D077C3681D24}" srcOrd="1" destOrd="0" parTransId="{9C5CEE11-11AD-42B5-8FEC-1187833BD752}" sibTransId="{FC9DE416-57B3-4DD1-85FC-DB4369422CB8}"/>
    <dgm:cxn modelId="{A7723FD3-0BA0-45AB-A3BE-B22246FD88F6}" type="presOf" srcId="{BC18C16D-34D2-43CA-BC87-44E73B345BCC}" destId="{E59FDE68-BBF8-4031-8102-F1E3CF506FBA}" srcOrd="0" destOrd="0" presId="urn:microsoft.com/office/officeart/2005/8/layout/pyramid1"/>
    <dgm:cxn modelId="{A83BB740-3F1A-4FA1-ADCC-2BDE41B2EDA1}" type="presOf" srcId="{1E8AECC0-95CE-49F4-867E-452C021B921D}" destId="{F3AFE901-A83C-49F4-89C6-36A68891CABD}" srcOrd="1" destOrd="0" presId="urn:microsoft.com/office/officeart/2005/8/layout/pyramid1"/>
    <dgm:cxn modelId="{7F90633B-892D-4F57-A760-2AED4EFF5550}" type="presOf" srcId="{5CA07FC4-B871-44C9-A203-91D119DD4978}" destId="{B8DF14DB-B6AD-47B0-BD7F-1569FB5B36F5}" srcOrd="1" destOrd="0" presId="urn:microsoft.com/office/officeart/2005/8/layout/pyramid1"/>
    <dgm:cxn modelId="{B9CD9824-2CD0-4C46-957F-FD2DB8813504}" type="presOf" srcId="{1E8AECC0-95CE-49F4-867E-452C021B921D}" destId="{91596AAE-290B-425B-9238-BB33113AA623}" srcOrd="0" destOrd="0" presId="urn:microsoft.com/office/officeart/2005/8/layout/pyramid1"/>
    <dgm:cxn modelId="{C3519861-73DB-4824-A5E8-99F83F2E842E}" srcId="{14C73F5B-EB67-499A-B36F-89B80A40C387}" destId="{5CA07FC4-B871-44C9-A203-91D119DD4978}" srcOrd="0" destOrd="0" parTransId="{3AC04F07-E5C6-43CE-A503-41338DFB8110}" sibTransId="{014EB738-9F98-4112-8C7C-D15EB73D3009}"/>
    <dgm:cxn modelId="{1E566E51-5F7B-4D5B-84BA-B0A93E45CD7E}" srcId="{14C73F5B-EB67-499A-B36F-89B80A40C387}" destId="{1D540C8D-91FF-4566-A50D-633794C65B48}" srcOrd="2" destOrd="0" parTransId="{065EAF67-0958-4D50-A19C-04929C983C38}" sibTransId="{472F816B-AC2A-4810-B0C8-17E76FFB5AAF}"/>
    <dgm:cxn modelId="{C820D140-9BDE-4A72-9301-376BFD1B796C}" type="presOf" srcId="{9A915575-1266-46D3-A18E-D077C3681D24}" destId="{764114E8-197B-4116-8983-9E27E6B0886F}" srcOrd="0" destOrd="0" presId="urn:microsoft.com/office/officeart/2005/8/layout/pyramid1"/>
    <dgm:cxn modelId="{88D22878-E303-4088-B16D-0A58D65503E9}" type="presOf" srcId="{FC9814DC-9C02-41FC-B82C-A38F5115E988}" destId="{B0904141-42BB-46DD-8C5D-06A165EA42F6}" srcOrd="1" destOrd="0" presId="urn:microsoft.com/office/officeart/2005/8/layout/pyramid1"/>
    <dgm:cxn modelId="{24C48746-F53F-4ED2-9105-95280ABCD25A}" type="presOf" srcId="{5CA07FC4-B871-44C9-A203-91D119DD4978}" destId="{D619ADD5-FE07-47D2-94A4-15A0B792C6C7}" srcOrd="0" destOrd="0" presId="urn:microsoft.com/office/officeart/2005/8/layout/pyramid1"/>
    <dgm:cxn modelId="{7A1BE762-77A4-46E1-BB91-A3095A275E59}" type="presOf" srcId="{BC18C16D-34D2-43CA-BC87-44E73B345BCC}" destId="{E921E053-DECD-4165-957F-BCCCFBCEEAD6}" srcOrd="1" destOrd="0" presId="urn:microsoft.com/office/officeart/2005/8/layout/pyramid1"/>
    <dgm:cxn modelId="{2C9889D4-B50E-479E-B106-60CBEA23210F}" type="presOf" srcId="{FC9814DC-9C02-41FC-B82C-A38F5115E988}" destId="{7E97BE2B-1325-45DF-AE87-AC78BE9D1B16}" srcOrd="0" destOrd="0" presId="urn:microsoft.com/office/officeart/2005/8/layout/pyramid1"/>
    <dgm:cxn modelId="{DA1290B1-D4FE-43BB-8E67-F86CF81C1FAF}" srcId="{14C73F5B-EB67-499A-B36F-89B80A40C387}" destId="{FC9814DC-9C02-41FC-B82C-A38F5115E988}" srcOrd="6" destOrd="0" parTransId="{3B5FCE1D-C714-45C4-B974-98FE4C5E2437}" sibTransId="{82B0F8C2-6131-42AB-90B1-99D7DFF615D3}"/>
    <dgm:cxn modelId="{9045275E-CCCA-4491-B62F-DCFE6E2F381E}" srcId="{14C73F5B-EB67-499A-B36F-89B80A40C387}" destId="{1E8AECC0-95CE-49F4-867E-452C021B921D}" srcOrd="5" destOrd="0" parTransId="{7E95F775-8DA1-405B-AD2B-9D7B13ECE0E8}" sibTransId="{50D91AC3-5D9B-43C4-80E2-6303DAB12FA4}"/>
    <dgm:cxn modelId="{A411F78F-4E48-4C65-8658-FF987C741772}" type="presOf" srcId="{14C73F5B-EB67-499A-B36F-89B80A40C387}" destId="{17D8C599-7A8A-4A39-9057-A140DAC19441}" srcOrd="0" destOrd="0" presId="urn:microsoft.com/office/officeart/2005/8/layout/pyramid1"/>
    <dgm:cxn modelId="{C644BC5E-B9CF-4AE1-8FA7-754598FD2CCF}" type="presParOf" srcId="{17D8C599-7A8A-4A39-9057-A140DAC19441}" destId="{C65927E5-EE2A-412D-B5EF-1A49FCA8FD8F}" srcOrd="0" destOrd="0" presId="urn:microsoft.com/office/officeart/2005/8/layout/pyramid1"/>
    <dgm:cxn modelId="{13970B14-C124-49AA-B2C3-9F279CF6BC7A}" type="presParOf" srcId="{C65927E5-EE2A-412D-B5EF-1A49FCA8FD8F}" destId="{D619ADD5-FE07-47D2-94A4-15A0B792C6C7}" srcOrd="0" destOrd="0" presId="urn:microsoft.com/office/officeart/2005/8/layout/pyramid1"/>
    <dgm:cxn modelId="{7FE8EED1-8DE7-4F74-B05B-F05A8F3D9FF2}" type="presParOf" srcId="{C65927E5-EE2A-412D-B5EF-1A49FCA8FD8F}" destId="{B8DF14DB-B6AD-47B0-BD7F-1569FB5B36F5}" srcOrd="1" destOrd="0" presId="urn:microsoft.com/office/officeart/2005/8/layout/pyramid1"/>
    <dgm:cxn modelId="{B7B001D6-C44E-4775-8F17-4528AB43129B}" type="presParOf" srcId="{17D8C599-7A8A-4A39-9057-A140DAC19441}" destId="{0D23143B-7CDD-4C74-8008-8C9675A2CEAC}" srcOrd="1" destOrd="0" presId="urn:microsoft.com/office/officeart/2005/8/layout/pyramid1"/>
    <dgm:cxn modelId="{14934A36-1497-4030-A4E3-0E12B5FD83A6}" type="presParOf" srcId="{0D23143B-7CDD-4C74-8008-8C9675A2CEAC}" destId="{764114E8-197B-4116-8983-9E27E6B0886F}" srcOrd="0" destOrd="0" presId="urn:microsoft.com/office/officeart/2005/8/layout/pyramid1"/>
    <dgm:cxn modelId="{E778966F-2627-4A8D-BD57-37F2FFF17125}" type="presParOf" srcId="{0D23143B-7CDD-4C74-8008-8C9675A2CEAC}" destId="{728258D0-B58E-4079-8E46-D2CDB6D4C43A}" srcOrd="1" destOrd="0" presId="urn:microsoft.com/office/officeart/2005/8/layout/pyramid1"/>
    <dgm:cxn modelId="{22BA231C-3AC1-4F82-90C5-D82BBA55FCB9}" type="presParOf" srcId="{17D8C599-7A8A-4A39-9057-A140DAC19441}" destId="{E3F85917-0058-44A9-9A78-201612C2223A}" srcOrd="2" destOrd="0" presId="urn:microsoft.com/office/officeart/2005/8/layout/pyramid1"/>
    <dgm:cxn modelId="{38030EBF-5F75-467E-A307-E9F705219491}" type="presParOf" srcId="{E3F85917-0058-44A9-9A78-201612C2223A}" destId="{C4FBBE1B-8FAE-4D4D-AFAB-75C08C8F4028}" srcOrd="0" destOrd="0" presId="urn:microsoft.com/office/officeart/2005/8/layout/pyramid1"/>
    <dgm:cxn modelId="{431AA894-CD1D-439B-8068-849F13A6B6EC}" type="presParOf" srcId="{E3F85917-0058-44A9-9A78-201612C2223A}" destId="{E2D3CFAE-E4EC-4C6A-B321-BF918E0BD1C9}" srcOrd="1" destOrd="0" presId="urn:microsoft.com/office/officeart/2005/8/layout/pyramid1"/>
    <dgm:cxn modelId="{7A179049-7E64-403E-9EFB-E68871F09BC2}" type="presParOf" srcId="{17D8C599-7A8A-4A39-9057-A140DAC19441}" destId="{714DCF64-E2F3-47D9-B9C3-00E693A58792}" srcOrd="3" destOrd="0" presId="urn:microsoft.com/office/officeart/2005/8/layout/pyramid1"/>
    <dgm:cxn modelId="{3C1BDE98-F06E-4FA3-BCCC-BB4E250DA412}" type="presParOf" srcId="{714DCF64-E2F3-47D9-B9C3-00E693A58792}" destId="{E59FDE68-BBF8-4031-8102-F1E3CF506FBA}" srcOrd="0" destOrd="0" presId="urn:microsoft.com/office/officeart/2005/8/layout/pyramid1"/>
    <dgm:cxn modelId="{50543822-279F-4820-AB91-A1DCADBECFFA}" type="presParOf" srcId="{714DCF64-E2F3-47D9-B9C3-00E693A58792}" destId="{E921E053-DECD-4165-957F-BCCCFBCEEAD6}" srcOrd="1" destOrd="0" presId="urn:microsoft.com/office/officeart/2005/8/layout/pyramid1"/>
    <dgm:cxn modelId="{502504DC-7730-4F2A-98D0-6E8ECA4FD400}" type="presParOf" srcId="{17D8C599-7A8A-4A39-9057-A140DAC19441}" destId="{BF16F3F8-8ABE-4551-A19F-62360402AAD1}" srcOrd="4" destOrd="0" presId="urn:microsoft.com/office/officeart/2005/8/layout/pyramid1"/>
    <dgm:cxn modelId="{749E532A-C46B-4918-8853-1A5BB60C4EF6}" type="presParOf" srcId="{BF16F3F8-8ABE-4551-A19F-62360402AAD1}" destId="{FF834981-26FC-43E5-B484-0E53BC55F65C}" srcOrd="0" destOrd="0" presId="urn:microsoft.com/office/officeart/2005/8/layout/pyramid1"/>
    <dgm:cxn modelId="{80DC1378-57F9-431A-B48F-CEA519ABBA37}" type="presParOf" srcId="{BF16F3F8-8ABE-4551-A19F-62360402AAD1}" destId="{21BCBD4B-B48F-4C85-9B49-C0CB364B8ABA}" srcOrd="1" destOrd="0" presId="urn:microsoft.com/office/officeart/2005/8/layout/pyramid1"/>
    <dgm:cxn modelId="{8E8C5373-5762-4393-96C2-7FF8A642DDC3}" type="presParOf" srcId="{17D8C599-7A8A-4A39-9057-A140DAC19441}" destId="{42CFFD4F-2E5D-4A7A-9E38-2B4E46B86D8D}" srcOrd="5" destOrd="0" presId="urn:microsoft.com/office/officeart/2005/8/layout/pyramid1"/>
    <dgm:cxn modelId="{51FEAF37-0434-448A-AB4D-8A7646F5B1FE}" type="presParOf" srcId="{42CFFD4F-2E5D-4A7A-9E38-2B4E46B86D8D}" destId="{91596AAE-290B-425B-9238-BB33113AA623}" srcOrd="0" destOrd="0" presId="urn:microsoft.com/office/officeart/2005/8/layout/pyramid1"/>
    <dgm:cxn modelId="{B06EFCE7-C937-4E35-809A-606934A695EA}" type="presParOf" srcId="{42CFFD4F-2E5D-4A7A-9E38-2B4E46B86D8D}" destId="{F3AFE901-A83C-49F4-89C6-36A68891CABD}" srcOrd="1" destOrd="0" presId="urn:microsoft.com/office/officeart/2005/8/layout/pyramid1"/>
    <dgm:cxn modelId="{45DD09DA-1FEA-43AB-B8D0-B6ACFA1D88B5}" type="presParOf" srcId="{17D8C599-7A8A-4A39-9057-A140DAC19441}" destId="{82AC21CA-10A7-464E-AE8A-5D60829DB2FA}" srcOrd="6" destOrd="0" presId="urn:microsoft.com/office/officeart/2005/8/layout/pyramid1"/>
    <dgm:cxn modelId="{524CA628-1023-486D-B43D-46DA1ACDA231}" type="presParOf" srcId="{82AC21CA-10A7-464E-AE8A-5D60829DB2FA}" destId="{7E97BE2B-1325-45DF-AE87-AC78BE9D1B16}" srcOrd="0" destOrd="0" presId="urn:microsoft.com/office/officeart/2005/8/layout/pyramid1"/>
    <dgm:cxn modelId="{DBEF8AC9-300F-4959-BA6D-20D1A7FEED03}" type="presParOf" srcId="{82AC21CA-10A7-464E-AE8A-5D60829DB2FA}" destId="{B0904141-42BB-46DD-8C5D-06A165EA42F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D465E-E14A-4248-AAFD-AA58076B5B82}">
      <dsp:nvSpPr>
        <dsp:cNvPr id="0" name=""/>
        <dsp:cNvSpPr/>
      </dsp:nvSpPr>
      <dsp:spPr>
        <a:xfrm>
          <a:off x="2818865" y="948"/>
          <a:ext cx="1206414" cy="7841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メンタル</a:t>
          </a:r>
          <a:endParaRPr kumimoji="1" lang="ja-JP" altLang="en-US" sz="16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2857145" y="39228"/>
        <a:ext cx="1129854" cy="707609"/>
      </dsp:txXfrm>
    </dsp:sp>
    <dsp:sp modelId="{DB376F66-B631-4D52-86C2-829622CC90FE}">
      <dsp:nvSpPr>
        <dsp:cNvPr id="0" name=""/>
        <dsp:cNvSpPr/>
      </dsp:nvSpPr>
      <dsp:spPr>
        <a:xfrm>
          <a:off x="1831952" y="382594"/>
          <a:ext cx="3131401" cy="3131401"/>
        </a:xfrm>
        <a:custGeom>
          <a:avLst/>
          <a:gdLst/>
          <a:ahLst/>
          <a:cxnLst/>
          <a:rect l="0" t="0" r="0" b="0"/>
          <a:pathLst>
            <a:path>
              <a:moveTo>
                <a:pt x="2201419" y="134868"/>
              </a:moveTo>
              <a:arcTo wR="1565700" hR="1565700" stAng="17637334" swAng="192981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3A835-9486-47CF-AD8F-6D3B06F9F28A}">
      <dsp:nvSpPr>
        <dsp:cNvPr id="0" name=""/>
        <dsp:cNvSpPr/>
      </dsp:nvSpPr>
      <dsp:spPr>
        <a:xfrm>
          <a:off x="4292766" y="1082823"/>
          <a:ext cx="1206414" cy="784169"/>
        </a:xfrm>
        <a:prstGeom prst="roundRect">
          <a:avLst/>
        </a:prstGeom>
        <a:solidFill>
          <a:schemeClr val="accent3">
            <a:hueOff val="-2201768"/>
            <a:satOff val="-796"/>
            <a:lumOff val="3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コーチング</a:t>
          </a:r>
          <a:endParaRPr kumimoji="1" lang="en-US" altLang="ja-JP" sz="1600" b="1" kern="1200" dirty="0" smtClean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4331046" y="1121103"/>
        <a:ext cx="1129854" cy="707609"/>
      </dsp:txXfrm>
    </dsp:sp>
    <dsp:sp modelId="{F9B0533A-E91C-4A0E-AAA4-1EDEA72003A5}">
      <dsp:nvSpPr>
        <dsp:cNvPr id="0" name=""/>
        <dsp:cNvSpPr/>
      </dsp:nvSpPr>
      <dsp:spPr>
        <a:xfrm>
          <a:off x="1843218" y="412888"/>
          <a:ext cx="3131401" cy="3131401"/>
        </a:xfrm>
        <a:custGeom>
          <a:avLst/>
          <a:gdLst/>
          <a:ahLst/>
          <a:cxnLst/>
          <a:rect l="0" t="0" r="0" b="0"/>
          <a:pathLst>
            <a:path>
              <a:moveTo>
                <a:pt x="3128098" y="1464062"/>
              </a:moveTo>
              <a:arcTo wR="1565700" hR="1565700" stAng="21376681" swAng="2186635"/>
            </a:path>
          </a:pathLst>
        </a:custGeom>
        <a:noFill/>
        <a:ln w="9525" cap="flat" cmpd="sng" algn="ctr">
          <a:solidFill>
            <a:schemeClr val="accent3">
              <a:hueOff val="-2201768"/>
              <a:satOff val="-796"/>
              <a:lumOff val="3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CF574-943B-47E9-8DC9-C3C3F0B6D197}">
      <dsp:nvSpPr>
        <dsp:cNvPr id="0" name=""/>
        <dsp:cNvSpPr/>
      </dsp:nvSpPr>
      <dsp:spPr>
        <a:xfrm>
          <a:off x="3739161" y="2833327"/>
          <a:ext cx="1206414" cy="784169"/>
        </a:xfrm>
        <a:prstGeom prst="roundRect">
          <a:avLst/>
        </a:prstGeom>
        <a:solidFill>
          <a:schemeClr val="accent3">
            <a:hueOff val="-4403536"/>
            <a:satOff val="-1592"/>
            <a:lumOff val="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判断</a:t>
          </a:r>
          <a:endParaRPr kumimoji="1" lang="en-US" altLang="ja-JP" sz="1600" b="1" kern="1200" dirty="0" smtClean="0">
            <a:solidFill>
              <a:schemeClr val="bg1">
                <a:lumMod val="95000"/>
                <a:lumOff val="5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堅実なＤＦ</a:t>
          </a:r>
          <a:endParaRPr kumimoji="1" lang="ja-JP" altLang="en-US" sz="16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3777441" y="2871607"/>
        <a:ext cx="1129854" cy="707609"/>
      </dsp:txXfrm>
    </dsp:sp>
    <dsp:sp modelId="{839EBAD3-266E-4E6D-A594-716D22C442E9}">
      <dsp:nvSpPr>
        <dsp:cNvPr id="0" name=""/>
        <dsp:cNvSpPr/>
      </dsp:nvSpPr>
      <dsp:spPr>
        <a:xfrm>
          <a:off x="1856371" y="393033"/>
          <a:ext cx="3131401" cy="3131401"/>
        </a:xfrm>
        <a:custGeom>
          <a:avLst/>
          <a:gdLst/>
          <a:ahLst/>
          <a:cxnLst/>
          <a:rect l="0" t="0" r="0" b="0"/>
          <a:pathLst>
            <a:path>
              <a:moveTo>
                <a:pt x="1876576" y="3100228"/>
              </a:moveTo>
              <a:arcTo wR="1565700" hR="1565700" stAng="4712856" swAng="1374288"/>
            </a:path>
          </a:pathLst>
        </a:custGeom>
        <a:noFill/>
        <a:ln w="9525" cap="flat" cmpd="sng" algn="ctr">
          <a:solidFill>
            <a:schemeClr val="accent3">
              <a:hueOff val="-4403536"/>
              <a:satOff val="-1592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2A667-6E97-447F-958D-8AA703B911C2}">
      <dsp:nvSpPr>
        <dsp:cNvPr id="0" name=""/>
        <dsp:cNvSpPr/>
      </dsp:nvSpPr>
      <dsp:spPr>
        <a:xfrm>
          <a:off x="1898569" y="2833327"/>
          <a:ext cx="1206414" cy="784169"/>
        </a:xfrm>
        <a:prstGeom prst="roundRect">
          <a:avLst/>
        </a:prstGeom>
        <a:solidFill>
          <a:schemeClr val="accent3">
            <a:hueOff val="-6605304"/>
            <a:satOff val="-2388"/>
            <a:lumOff val="10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効果的な</a:t>
          </a:r>
          <a:endParaRPr kumimoji="1" lang="en-US" altLang="ja-JP" sz="1600" b="1" kern="1200" dirty="0" smtClean="0">
            <a:solidFill>
              <a:schemeClr val="bg1">
                <a:lumMod val="95000"/>
                <a:lumOff val="5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ＯＦの起点</a:t>
          </a:r>
          <a:endParaRPr kumimoji="1" lang="ja-JP" altLang="en-US" sz="16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1936849" y="2871607"/>
        <a:ext cx="1129854" cy="707609"/>
      </dsp:txXfrm>
    </dsp:sp>
    <dsp:sp modelId="{5FC90077-7576-4615-B443-5B700A3EAC75}">
      <dsp:nvSpPr>
        <dsp:cNvPr id="0" name=""/>
        <dsp:cNvSpPr/>
      </dsp:nvSpPr>
      <dsp:spPr>
        <a:xfrm>
          <a:off x="1856371" y="393033"/>
          <a:ext cx="3131401" cy="3131401"/>
        </a:xfrm>
        <a:custGeom>
          <a:avLst/>
          <a:gdLst/>
          <a:ahLst/>
          <a:cxnLst/>
          <a:rect l="0" t="0" r="0" b="0"/>
          <a:pathLst>
            <a:path>
              <a:moveTo>
                <a:pt x="261476" y="2431966"/>
              </a:moveTo>
              <a:arcTo wR="1565700" hR="1565700" stAng="8784473" swAng="2195083"/>
            </a:path>
          </a:pathLst>
        </a:custGeom>
        <a:noFill/>
        <a:ln w="9525" cap="flat" cmpd="sng" algn="ctr">
          <a:solidFill>
            <a:schemeClr val="accent3">
              <a:hueOff val="-6605304"/>
              <a:satOff val="-2388"/>
              <a:lumOff val="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0841B-A579-499A-A008-43153CA9F724}">
      <dsp:nvSpPr>
        <dsp:cNvPr id="0" name=""/>
        <dsp:cNvSpPr/>
      </dsp:nvSpPr>
      <dsp:spPr>
        <a:xfrm>
          <a:off x="1329795" y="1082821"/>
          <a:ext cx="1206414" cy="784169"/>
        </a:xfrm>
        <a:prstGeom prst="roundRect">
          <a:avLst/>
        </a:prstGeom>
        <a:solidFill>
          <a:schemeClr val="accent3">
            <a:hueOff val="-8807072"/>
            <a:satOff val="-3184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フィジカル</a:t>
          </a:r>
          <a:endParaRPr kumimoji="1" lang="ja-JP" altLang="en-US" sz="16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1368075" y="1121101"/>
        <a:ext cx="1129854" cy="707609"/>
      </dsp:txXfrm>
    </dsp:sp>
    <dsp:sp modelId="{04108BBD-CC67-43C2-977D-990EA305228A}">
      <dsp:nvSpPr>
        <dsp:cNvPr id="0" name=""/>
        <dsp:cNvSpPr/>
      </dsp:nvSpPr>
      <dsp:spPr>
        <a:xfrm>
          <a:off x="1856371" y="393033"/>
          <a:ext cx="3131401" cy="3131401"/>
        </a:xfrm>
        <a:custGeom>
          <a:avLst/>
          <a:gdLst/>
          <a:ahLst/>
          <a:cxnLst/>
          <a:rect l="0" t="0" r="0" b="0"/>
          <a:pathLst>
            <a:path>
              <a:moveTo>
                <a:pt x="272979" y="682360"/>
              </a:moveTo>
              <a:arcTo wR="1565700" hR="1565700" stAng="12860730" swAng="1959951"/>
            </a:path>
          </a:pathLst>
        </a:custGeom>
        <a:noFill/>
        <a:ln w="9525" cap="flat" cmpd="sng" algn="ctr">
          <a:solidFill>
            <a:schemeClr val="accent3">
              <a:hueOff val="-8807072"/>
              <a:satOff val="-3184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9ADD5-FE07-47D2-94A4-15A0B792C6C7}">
      <dsp:nvSpPr>
        <dsp:cNvPr id="0" name=""/>
        <dsp:cNvSpPr/>
      </dsp:nvSpPr>
      <dsp:spPr>
        <a:xfrm>
          <a:off x="2916183" y="0"/>
          <a:ext cx="972061" cy="542432"/>
        </a:xfrm>
        <a:prstGeom prst="trapezoid">
          <a:avLst>
            <a:gd name="adj" fmla="val 896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Lecture 5%</a:t>
          </a:r>
        </a:p>
      </dsp:txBody>
      <dsp:txXfrm>
        <a:off x="2916183" y="0"/>
        <a:ext cx="972061" cy="542432"/>
      </dsp:txXfrm>
    </dsp:sp>
    <dsp:sp modelId="{764114E8-197B-4116-8983-9E27E6B0886F}">
      <dsp:nvSpPr>
        <dsp:cNvPr id="0" name=""/>
        <dsp:cNvSpPr/>
      </dsp:nvSpPr>
      <dsp:spPr>
        <a:xfrm>
          <a:off x="2430153" y="542432"/>
          <a:ext cx="1944122" cy="542432"/>
        </a:xfrm>
        <a:prstGeom prst="trapezoid">
          <a:avLst>
            <a:gd name="adj" fmla="val 896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Reading 10%</a:t>
          </a:r>
          <a:endParaRPr kumimoji="1" lang="ja-JP" altLang="en-US" sz="1800" kern="1200" dirty="0"/>
        </a:p>
      </dsp:txBody>
      <dsp:txXfrm>
        <a:off x="2770374" y="542432"/>
        <a:ext cx="1263679" cy="542432"/>
      </dsp:txXfrm>
    </dsp:sp>
    <dsp:sp modelId="{C4FBBE1B-8FAE-4D4D-AFAB-75C08C8F4028}">
      <dsp:nvSpPr>
        <dsp:cNvPr id="0" name=""/>
        <dsp:cNvSpPr/>
      </dsp:nvSpPr>
      <dsp:spPr>
        <a:xfrm>
          <a:off x="1944122" y="1084865"/>
          <a:ext cx="2916183" cy="542432"/>
        </a:xfrm>
        <a:prstGeom prst="trapezoid">
          <a:avLst>
            <a:gd name="adj" fmla="val 896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Audiovisual  20%</a:t>
          </a:r>
          <a:endParaRPr kumimoji="1" lang="ja-JP" altLang="en-US" sz="1800" kern="1200" dirty="0"/>
        </a:p>
      </dsp:txBody>
      <dsp:txXfrm>
        <a:off x="2454454" y="1084865"/>
        <a:ext cx="1895519" cy="542432"/>
      </dsp:txXfrm>
    </dsp:sp>
    <dsp:sp modelId="{E59FDE68-BBF8-4031-8102-F1E3CF506FBA}">
      <dsp:nvSpPr>
        <dsp:cNvPr id="0" name=""/>
        <dsp:cNvSpPr/>
      </dsp:nvSpPr>
      <dsp:spPr>
        <a:xfrm>
          <a:off x="1461319" y="1627292"/>
          <a:ext cx="3888245" cy="542432"/>
        </a:xfrm>
        <a:prstGeom prst="trapezoid">
          <a:avLst>
            <a:gd name="adj" fmla="val 896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Demonstration 30%</a:t>
          </a:r>
          <a:endParaRPr kumimoji="1" lang="ja-JP" altLang="en-US" sz="1800" kern="1200" dirty="0"/>
        </a:p>
      </dsp:txBody>
      <dsp:txXfrm>
        <a:off x="2141762" y="1627292"/>
        <a:ext cx="2527359" cy="542432"/>
      </dsp:txXfrm>
    </dsp:sp>
    <dsp:sp modelId="{FF834981-26FC-43E5-B484-0E53BC55F65C}">
      <dsp:nvSpPr>
        <dsp:cNvPr id="0" name=""/>
        <dsp:cNvSpPr/>
      </dsp:nvSpPr>
      <dsp:spPr>
        <a:xfrm>
          <a:off x="972061" y="2169730"/>
          <a:ext cx="4860306" cy="542432"/>
        </a:xfrm>
        <a:prstGeom prst="trapezoid">
          <a:avLst>
            <a:gd name="adj" fmla="val 896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Discussion Group 50%</a:t>
          </a:r>
          <a:endParaRPr kumimoji="1" lang="ja-JP" altLang="en-US" sz="1800" kern="1200" dirty="0"/>
        </a:p>
      </dsp:txBody>
      <dsp:txXfrm>
        <a:off x="1822614" y="2169730"/>
        <a:ext cx="3159199" cy="542432"/>
      </dsp:txXfrm>
    </dsp:sp>
    <dsp:sp modelId="{91596AAE-290B-425B-9238-BB33113AA623}">
      <dsp:nvSpPr>
        <dsp:cNvPr id="0" name=""/>
        <dsp:cNvSpPr/>
      </dsp:nvSpPr>
      <dsp:spPr>
        <a:xfrm>
          <a:off x="486030" y="2712163"/>
          <a:ext cx="5832367" cy="542432"/>
        </a:xfrm>
        <a:prstGeom prst="trapezoid">
          <a:avLst>
            <a:gd name="adj" fmla="val 896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Practice Doing </a:t>
          </a:r>
          <a:r>
            <a:rPr kumimoji="1" lang="en-US" altLang="ja-JP" sz="1800" kern="1200" dirty="0" smtClean="0">
              <a:solidFill>
                <a:srgbClr val="FF0000"/>
              </a:solidFill>
            </a:rPr>
            <a:t>75%</a:t>
          </a:r>
          <a:endParaRPr kumimoji="1" lang="ja-JP" altLang="en-US" sz="1800" kern="1200" dirty="0">
            <a:solidFill>
              <a:srgbClr val="FF0000"/>
            </a:solidFill>
          </a:endParaRPr>
        </a:p>
      </dsp:txBody>
      <dsp:txXfrm>
        <a:off x="1506694" y="2712163"/>
        <a:ext cx="3791039" cy="542432"/>
      </dsp:txXfrm>
    </dsp:sp>
    <dsp:sp modelId="{7E97BE2B-1325-45DF-AE87-AC78BE9D1B16}">
      <dsp:nvSpPr>
        <dsp:cNvPr id="0" name=""/>
        <dsp:cNvSpPr/>
      </dsp:nvSpPr>
      <dsp:spPr>
        <a:xfrm>
          <a:off x="0" y="3254596"/>
          <a:ext cx="6804429" cy="542432"/>
        </a:xfrm>
        <a:prstGeom prst="trapezoid">
          <a:avLst>
            <a:gd name="adj" fmla="val 896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Teaching Other </a:t>
          </a:r>
          <a:r>
            <a:rPr kumimoji="1" lang="en-US" altLang="ja-JP" sz="1800" kern="1200" dirty="0" smtClean="0">
              <a:solidFill>
                <a:srgbClr val="FF0000"/>
              </a:solidFill>
            </a:rPr>
            <a:t>90%</a:t>
          </a:r>
          <a:endParaRPr kumimoji="1" lang="ja-JP" altLang="en-US" sz="1800" kern="1200" dirty="0">
            <a:solidFill>
              <a:srgbClr val="FF0000"/>
            </a:solidFill>
          </a:endParaRPr>
        </a:p>
      </dsp:txBody>
      <dsp:txXfrm>
        <a:off x="1190775" y="3254596"/>
        <a:ext cx="4422878" cy="54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6DAD-7424-4491-97EE-85DA6FF24122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75FF4-8C82-4ACE-8AD7-90BCBBB21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46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1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0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3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3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2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31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6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8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44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03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999FAD-AB05-43D3-A76B-BC146A7A8637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1843-57EE-4B30-ADED-8C6CC2E2C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9181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C4D283-22EA-4931-9DEC-0304C94143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A9E6DD-CC7C-4150-8911-883397CCA1B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A1B7FE-FED9-4723-8992-4E2804D951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37B4B19-EFE0-4CF3-97D5-BADE0BED78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5C39FE-46A0-4CF7-A88E-4A4400275F9B}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1939" y="3265639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1F42EF-9A4D-4E5A-B1EE-7E6EDAE71D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B59514-0D9B-415E-B4CB-4CB50B0FE6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F7F32F75-2FC2-4571-AE19-7D8FC1B9DF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716" y="3955393"/>
            <a:ext cx="2402556" cy="2905756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5610B29-A0F6-4F83-BF46-0A928A0AA4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69804" y="3428997"/>
            <a:ext cx="4533194" cy="295517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200" b="1" dirty="0">
                <a:latin typeface="Arial Black"/>
                <a:ea typeface="メイリオ"/>
              </a:rPr>
              <a:t>ＡＢＩＫＯ　</a:t>
            </a:r>
            <a:r>
              <a:rPr lang="en-US" dirty="0"/>
              <a:t/>
            </a:r>
            <a:br>
              <a:rPr lang="en-US" dirty="0"/>
            </a:br>
            <a:r>
              <a:rPr lang="ja-JP" altLang="en-US" sz="4200" b="1" dirty="0">
                <a:latin typeface="Arial Black"/>
                <a:ea typeface="メイリオ"/>
              </a:rPr>
              <a:t>ＦＯＯＴＢＡＬＬ</a:t>
            </a:r>
            <a:r>
              <a:rPr lang="en-US" dirty="0"/>
              <a:t/>
            </a:r>
            <a:br>
              <a:rPr lang="en-US" dirty="0"/>
            </a:br>
            <a:r>
              <a:rPr lang="ja-JP" altLang="en-US" sz="4200" b="1" dirty="0">
                <a:latin typeface="Arial Black"/>
                <a:ea typeface="メイリオ"/>
              </a:rPr>
              <a:t>ＣＬＵＢ</a:t>
            </a:r>
            <a:r>
              <a:rPr lang="en-US" dirty="0"/>
              <a:t/>
            </a:r>
            <a:br>
              <a:rPr lang="en-US" dirty="0"/>
            </a:br>
            <a:r>
              <a:rPr lang="ja-JP" altLang="en-US" sz="4200" b="1" dirty="0" smtClean="0">
                <a:latin typeface="Arial Black"/>
                <a:ea typeface="メイリオ"/>
              </a:rPr>
              <a:t>ＳＴＡＮＤＡＲＤ</a:t>
            </a:r>
            <a:r>
              <a:rPr lang="en-US" altLang="ja-JP" sz="4200" b="1" dirty="0" smtClean="0">
                <a:latin typeface="Arial Black"/>
                <a:ea typeface="メイリオ"/>
              </a:rPr>
              <a:t/>
            </a:r>
            <a:br>
              <a:rPr lang="en-US" altLang="ja-JP" sz="4200" b="1" dirty="0" smtClean="0">
                <a:latin typeface="Arial Black"/>
                <a:ea typeface="メイリオ"/>
              </a:rPr>
            </a:br>
            <a:r>
              <a:rPr lang="ja-JP" altLang="en-US" sz="4200" b="1" dirty="0" smtClean="0">
                <a:latin typeface="Arial Black"/>
                <a:ea typeface="メイリオ"/>
              </a:rPr>
              <a:t>２０２０</a:t>
            </a:r>
            <a:endParaRPr lang="ja-JP" b="1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82762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1158441" y="1211848"/>
            <a:ext cx="10207625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ＧＫ</a:t>
            </a:r>
            <a:r>
              <a:rPr lang="ja-JP" altLang="en-US" sz="5400" dirty="0">
                <a:latin typeface="ＭＳ Ｐゴシック"/>
                <a:ea typeface="ＭＳ Ｐゴシック"/>
              </a:rPr>
              <a:t>　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ＳＴＡＮＤＡＲＤ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「チームの</a:t>
            </a:r>
            <a:r>
              <a:rPr lang="ja-JP" altLang="en-US" sz="5400" dirty="0" smtClean="0">
                <a:solidFill>
                  <a:srgbClr val="FFFF00"/>
                </a:solidFill>
                <a:latin typeface="ＭＳ Ｐゴシック"/>
                <a:ea typeface="ＭＳ Ｐゴシック"/>
              </a:rPr>
              <a:t>原動力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になる」</a:t>
            </a:r>
            <a:endParaRPr lang="ja-JP" altLang="en-US" sz="5400" dirty="0">
              <a:latin typeface="ＭＳ Ｐゴシック"/>
              <a:ea typeface="ＭＳ Ｐゴシック"/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42098085"/>
              </p:ext>
            </p:extLst>
          </p:nvPr>
        </p:nvGraphicFramePr>
        <p:xfrm>
          <a:off x="2840180" y="2966174"/>
          <a:ext cx="6844145" cy="3670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371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1039841" y="2079682"/>
            <a:ext cx="10207625" cy="34163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　ＡＴＴＩＴＵＵＤＥ</a:t>
            </a:r>
            <a:r>
              <a:rPr lang="ja-JP" altLang="en-US" sz="5400" dirty="0">
                <a:latin typeface="ＭＳ Ｐゴシック"/>
                <a:ea typeface="ＭＳ Ｐゴシック"/>
              </a:rPr>
              <a:t>　ＳＴＡＮＤＡＲＤ</a:t>
            </a:r>
          </a:p>
          <a:p>
            <a:pPr algn="ctr"/>
            <a:r>
              <a:rPr lang="ja-JP" altLang="en-US" sz="5400" dirty="0">
                <a:latin typeface="ＭＳ Ｐゴシック"/>
                <a:ea typeface="ＭＳ Ｐゴシック"/>
              </a:rPr>
              <a:t>「ＧＲＩＴ＝やり抜く力」</a:t>
            </a:r>
          </a:p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「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リスペクト＆サンクス」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「競技規則の理解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」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93815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dirty="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516138" y="1242214"/>
            <a:ext cx="10573040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　ラーニングピラミッド（学習定着率）</a:t>
            </a:r>
            <a:endParaRPr lang="ja-JP" altLang="en-US" sz="5400" dirty="0">
              <a:latin typeface="ＭＳ Ｐゴシック"/>
              <a:ea typeface="ＭＳ Ｐゴシック"/>
            </a:endParaRPr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1182885680"/>
              </p:ext>
            </p:extLst>
          </p:nvPr>
        </p:nvGraphicFramePr>
        <p:xfrm>
          <a:off x="1258916" y="2648875"/>
          <a:ext cx="6804429" cy="379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 rot="16200000">
            <a:off x="8312215" y="1020093"/>
            <a:ext cx="1538883" cy="51455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dirty="0"/>
              <a:t>人</a:t>
            </a:r>
            <a:r>
              <a:rPr lang="ja-JP" altLang="en-US" sz="4400" dirty="0" smtClean="0"/>
              <a:t>に教えることが</a:t>
            </a:r>
            <a:endParaRPr lang="en-US" altLang="ja-JP" sz="4400" dirty="0" smtClean="0"/>
          </a:p>
          <a:p>
            <a:r>
              <a:rPr lang="ja-JP" altLang="en-US" sz="4400" dirty="0" smtClean="0"/>
              <a:t>できる選手は伸びる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79394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965405" y="1668850"/>
            <a:ext cx="10207625" cy="424731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　数値目標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「トーナメント戦　ベスト３２」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「リーグ戦 上位リーグ昇格」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  <a:p>
            <a:r>
              <a:rPr lang="ja-JP" altLang="en-US" sz="5400" dirty="0" smtClean="0">
                <a:latin typeface="ＭＳ Ｐゴシック"/>
                <a:ea typeface="ＭＳ Ｐゴシック"/>
              </a:rPr>
              <a:t>　　「基礎体力向上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  <a:p>
            <a:r>
              <a:rPr lang="ja-JP" altLang="en-US" sz="5400" dirty="0" smtClean="0">
                <a:latin typeface="ＭＳ Ｐゴシック"/>
                <a:ea typeface="ＭＳ Ｐゴシック"/>
              </a:rPr>
              <a:t>　　　　</a:t>
            </a:r>
            <a:r>
              <a:rPr lang="ja-JP" altLang="en-US" sz="5400" dirty="0">
                <a:latin typeface="ＭＳ Ｐゴシック"/>
                <a:ea typeface="ＭＳ Ｐゴシック"/>
              </a:rPr>
              <a:t>　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クーパー走３１００ｍ」</a:t>
            </a:r>
            <a:r>
              <a:rPr lang="en-US" altLang="ja-JP" sz="2000" dirty="0" smtClean="0">
                <a:latin typeface="ＭＳ Ｐゴシック"/>
                <a:ea typeface="ＭＳ Ｐゴシック"/>
              </a:rPr>
              <a:t>※</a:t>
            </a:r>
            <a:r>
              <a:rPr lang="ja-JP" altLang="en-US" sz="2000" dirty="0" smtClean="0">
                <a:latin typeface="ＭＳ Ｐゴシック"/>
                <a:ea typeface="ＭＳ Ｐゴシック"/>
              </a:rPr>
              <a:t>チーム平均</a:t>
            </a:r>
            <a:endParaRPr lang="ja-JP" altLang="en-US" sz="2000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86820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1039841" y="2079682"/>
            <a:ext cx="10207625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進路実現へ</a:t>
            </a:r>
            <a:endParaRPr lang="en-US" altLang="ja-JP" sz="5400" dirty="0" smtClean="0">
              <a:latin typeface="ＭＳ Ｐゴシック"/>
              <a:ea typeface="ＭＳ Ｐゴシック"/>
            </a:endParaRPr>
          </a:p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「納得いく進路を実現させる」</a:t>
            </a:r>
            <a:endParaRPr lang="ja-JP" altLang="en-US" sz="5400" dirty="0">
              <a:latin typeface="ＭＳ Ｐゴシック"/>
              <a:ea typeface="ＭＳ Ｐゴシック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95550" y="4133850"/>
            <a:ext cx="7486650" cy="224676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・ＯＦＦでの勉強＆空いている時間の</a:t>
            </a:r>
            <a:r>
              <a:rPr kumimoji="1" lang="ja-JP" altLang="en-US" sz="2800" dirty="0" smtClean="0"/>
              <a:t>利用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・進路活動は積極的に（タイミングを考えて）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</a:t>
            </a:r>
            <a:r>
              <a:rPr lang="ja-JP" altLang="en-US" sz="2800" dirty="0" smtClean="0"/>
              <a:t>常に進路について、チームメイトと会話をする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・進路情報を見逃さない（学校見学など）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・教員をうまく使う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6058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C4D283-22EA-4931-9DEC-0304C94143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A9E6DD-CC7C-4150-8911-883397CCA1B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A1B7FE-FED9-4723-8992-4E2804D951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37B4B19-EFE0-4CF3-97D5-BADE0BED78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5C39FE-46A0-4CF7-A88E-4A4400275F9B}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1939" y="3265639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1F42EF-9A4D-4E5A-B1EE-7E6EDAE71D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B59514-0D9B-415E-B4CB-4CB50B0FE6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F7F32F75-2FC2-4571-AE19-7D8FC1B9DF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716" y="3955393"/>
            <a:ext cx="2402556" cy="2905756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5610B29-A0F6-4F83-BF46-0A928A0AA4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69804" y="3428998"/>
            <a:ext cx="4533194" cy="2268559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200" b="1">
                <a:latin typeface="Arial Black"/>
                <a:ea typeface="メイリオ"/>
              </a:rPr>
              <a:t>ＡＢＩＫＯ　</a:t>
            </a:r>
            <a:r>
              <a:rPr lang="en-US"/>
              <a:t/>
            </a:r>
            <a:br>
              <a:rPr lang="en-US"/>
            </a:br>
            <a:r>
              <a:rPr lang="ja-JP" altLang="en-US" sz="4200" b="1">
                <a:latin typeface="Arial Black"/>
                <a:ea typeface="メイリオ"/>
              </a:rPr>
              <a:t>ＦＯＯＴＢＡＬＬ</a:t>
            </a:r>
            <a:r>
              <a:rPr lang="en-US"/>
              <a:t/>
            </a:r>
            <a:br>
              <a:rPr lang="en-US"/>
            </a:br>
            <a:r>
              <a:rPr lang="ja-JP" altLang="en-US" sz="4200" b="1">
                <a:latin typeface="Arial Black"/>
                <a:ea typeface="メイリオ"/>
              </a:rPr>
              <a:t>ＣＬＵＢ</a:t>
            </a:r>
            <a:r>
              <a:rPr lang="en-US"/>
              <a:t/>
            </a:r>
            <a:br>
              <a:rPr lang="en-US"/>
            </a:br>
            <a:r>
              <a:rPr lang="ja-JP" altLang="en-US" sz="4200" b="1">
                <a:latin typeface="Arial Black"/>
                <a:ea typeface="メイリオ"/>
              </a:rPr>
              <a:t>ＳＴＡＮＤＡＲＤ</a:t>
            </a:r>
            <a:endParaRPr lang="ja-JP" b="1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41787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C00177-F2C6-4585-802D-04E20A0C3E55}"/>
              </a:ext>
            </a:extLst>
          </p:cNvPr>
          <p:cNvSpPr txBox="1"/>
          <p:nvPr/>
        </p:nvSpPr>
        <p:spPr>
          <a:xfrm>
            <a:off x="1039813" y="2076450"/>
            <a:ext cx="10207625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/>
              <a:t>最大のテーマ</a:t>
            </a:r>
            <a:endParaRPr lang="ja-JP" altLang="en-US" sz="5400">
              <a:latin typeface="ＭＳ Ｐゴシック"/>
              <a:ea typeface="ＭＳ Ｐゴシック"/>
            </a:endParaRPr>
          </a:p>
          <a:p>
            <a:pPr algn="ctr"/>
            <a:r>
              <a:rPr lang="ja-JP" altLang="en-US" sz="5400">
                <a:latin typeface="ＭＳ Ｐゴシック"/>
                <a:ea typeface="ＭＳ Ｐゴシック"/>
              </a:rPr>
              <a:t>「社会で活躍できる人材の育成」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5E09ED6-F4A9-4E29-BA47-D54DB1ABB953}"/>
              </a:ext>
            </a:extLst>
          </p:cNvPr>
          <p:cNvSpPr/>
          <p:nvPr/>
        </p:nvSpPr>
        <p:spPr>
          <a:xfrm>
            <a:off x="1600019" y="4648201"/>
            <a:ext cx="1780934" cy="160770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>
                <a:latin typeface="ＭＳ Ｐゴシック"/>
                <a:ea typeface="ＭＳ Ｐゴシック"/>
              </a:rPr>
              <a:t>挨拶</a:t>
            </a:r>
          </a:p>
          <a:p>
            <a:pPr algn="ctr"/>
            <a:r>
              <a:rPr lang="ja-JP" altLang="en-US" sz="3600">
                <a:latin typeface="ＭＳ Ｐゴシック"/>
                <a:ea typeface="ＭＳ Ｐゴシック"/>
              </a:rPr>
              <a:t>返事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4CB94298-2222-40A8-9D77-3ACD31DFF240}"/>
              </a:ext>
            </a:extLst>
          </p:cNvPr>
          <p:cNvSpPr/>
          <p:nvPr/>
        </p:nvSpPr>
        <p:spPr>
          <a:xfrm>
            <a:off x="3533376" y="4648200"/>
            <a:ext cx="1780934" cy="160770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>
                <a:latin typeface="ＭＳ Ｐゴシック"/>
                <a:ea typeface="ＭＳ Ｐゴシック"/>
              </a:rPr>
              <a:t>時間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2BF6DD5-0244-4B28-86D5-15FDEF0CFDD3}"/>
              </a:ext>
            </a:extLst>
          </p:cNvPr>
          <p:cNvSpPr/>
          <p:nvPr/>
        </p:nvSpPr>
        <p:spPr>
          <a:xfrm>
            <a:off x="5466733" y="4648201"/>
            <a:ext cx="1780934" cy="160770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>
                <a:latin typeface="ＭＳ Ｐゴシック"/>
                <a:ea typeface="ＭＳ Ｐゴシック"/>
              </a:rPr>
              <a:t>報告</a:t>
            </a:r>
            <a:endParaRPr lang="ja-JP" sz="3200">
              <a:latin typeface="ＭＳ Ｐゴシック"/>
              <a:ea typeface="ＭＳ Ｐゴシック"/>
            </a:endParaRPr>
          </a:p>
          <a:p>
            <a:pPr algn="ctr"/>
            <a:r>
              <a:rPr lang="ja-JP" altLang="en-US" sz="3200">
                <a:latin typeface="ＭＳ Ｐゴシック"/>
                <a:ea typeface="ＭＳ Ｐゴシック"/>
              </a:rPr>
              <a:t>連絡</a:t>
            </a:r>
          </a:p>
          <a:p>
            <a:pPr algn="ctr"/>
            <a:r>
              <a:rPr lang="ja-JP" altLang="en-US" sz="3200">
                <a:latin typeface="ＭＳ Ｐゴシック"/>
                <a:ea typeface="ＭＳ Ｐゴシック"/>
              </a:rPr>
              <a:t>相談</a:t>
            </a:r>
          </a:p>
        </p:txBody>
      </p:sp>
      <p:sp>
        <p:nvSpPr>
          <p:cNvPr id="3" name="加算記号 2">
            <a:extLst>
              <a:ext uri="{FF2B5EF4-FFF2-40B4-BE49-F238E27FC236}">
                <a16:creationId xmlns:a16="http://schemas.microsoft.com/office/drawing/2014/main" id="{4EB1D8BD-1D60-4FC1-B06C-182AA022FA91}"/>
              </a:ext>
            </a:extLst>
          </p:cNvPr>
          <p:cNvSpPr/>
          <p:nvPr/>
        </p:nvSpPr>
        <p:spPr>
          <a:xfrm>
            <a:off x="7457234" y="5114925"/>
            <a:ext cx="914400" cy="914400"/>
          </a:xfrm>
          <a:prstGeom prst="mathPl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3BB3EC-318E-4EA1-BE6D-C7F55916018D}"/>
              </a:ext>
            </a:extLst>
          </p:cNvPr>
          <p:cNvSpPr txBox="1"/>
          <p:nvPr/>
        </p:nvSpPr>
        <p:spPr>
          <a:xfrm>
            <a:off x="8228672" y="4572000"/>
            <a:ext cx="2743200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9600" dirty="0">
                <a:solidFill>
                  <a:srgbClr val="FFFF00"/>
                </a:solidFill>
                <a:latin typeface="ＭＳ Ｐゴシック"/>
                <a:ea typeface="ＭＳ Ｐゴシック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086467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1039841" y="2079682"/>
            <a:ext cx="10207625" cy="166199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 dirty="0">
                <a:latin typeface="ＭＳ Ｐゴシック"/>
                <a:ea typeface="ＭＳ Ｐゴシック"/>
              </a:rPr>
              <a:t>ＦＯＯＴＢＡＬＬ　ＳＴＡＮＤＡＲＤ</a:t>
            </a:r>
          </a:p>
          <a:p>
            <a:pPr algn="ctr"/>
            <a:r>
              <a:rPr lang="ja-JP" altLang="en-US" sz="4800" dirty="0" smtClean="0">
                <a:latin typeface="ＭＳ Ｐゴシック"/>
                <a:ea typeface="ＭＳ Ｐゴシック"/>
              </a:rPr>
              <a:t>「サッカーの本質を徹底的に楽しむ」</a:t>
            </a:r>
            <a:endParaRPr lang="ja-JP" altLang="en-US" sz="4800" dirty="0">
              <a:latin typeface="ＭＳ Ｐゴシック"/>
              <a:ea typeface="ＭＳ Ｐゴシック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1D4E799-0806-4F33-B68E-573EBF697EB2}"/>
              </a:ext>
            </a:extLst>
          </p:cNvPr>
          <p:cNvSpPr/>
          <p:nvPr/>
        </p:nvSpPr>
        <p:spPr>
          <a:xfrm>
            <a:off x="1977332" y="4495800"/>
            <a:ext cx="1644764" cy="1855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6000" dirty="0">
                <a:latin typeface="ＭＳ Ｐゴシック"/>
                <a:ea typeface="ＭＳ Ｐゴシック"/>
              </a:rPr>
              <a:t>ＤＦ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B02EF93-5A71-457B-A3FF-F4D045AE79C0}"/>
              </a:ext>
            </a:extLst>
          </p:cNvPr>
          <p:cNvSpPr/>
          <p:nvPr/>
        </p:nvSpPr>
        <p:spPr>
          <a:xfrm>
            <a:off x="4383514" y="4495800"/>
            <a:ext cx="1644764" cy="18553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6000" dirty="0">
                <a:latin typeface="ＭＳ Ｐゴシック"/>
                <a:ea typeface="ＭＳ Ｐゴシック"/>
              </a:rPr>
              <a:t>ＯＦ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DC31A8A-93D4-49EC-A85D-D465AADCBD57}"/>
              </a:ext>
            </a:extLst>
          </p:cNvPr>
          <p:cNvSpPr/>
          <p:nvPr/>
        </p:nvSpPr>
        <p:spPr>
          <a:xfrm>
            <a:off x="6819899" y="4495800"/>
            <a:ext cx="3989415" cy="1855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latin typeface="ＭＳ Ｐゴシック"/>
                <a:ea typeface="ＭＳ Ｐゴシック"/>
              </a:rPr>
              <a:t>ＡＴＴＩＴＵＵＤＥ</a:t>
            </a:r>
            <a:endParaRPr lang="ja-JP" altLang="en-US" sz="4400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6871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1039841" y="2079682"/>
            <a:ext cx="10207625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>
                <a:latin typeface="ＭＳ Ｐゴシック"/>
                <a:ea typeface="ＭＳ Ｐゴシック"/>
              </a:rPr>
              <a:t>ＤＥＦＥＮＳＥ　ＳＴＡＮＤＡＲＤ</a:t>
            </a:r>
          </a:p>
          <a:p>
            <a:pPr algn="ctr"/>
            <a:r>
              <a:rPr lang="ja-JP" altLang="en-US" sz="5400">
                <a:latin typeface="ＭＳ Ｐゴシック"/>
                <a:ea typeface="ＭＳ Ｐゴシック"/>
              </a:rPr>
              <a:t>「ボールを奪うことができる」</a:t>
            </a: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04DAA73D-DEB1-463A-AFE1-DB0DD413D312}"/>
              </a:ext>
            </a:extLst>
          </p:cNvPr>
          <p:cNvSpPr/>
          <p:nvPr/>
        </p:nvSpPr>
        <p:spPr>
          <a:xfrm>
            <a:off x="3069342" y="4514850"/>
            <a:ext cx="2364257" cy="1746250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latin typeface="ＭＳ Ｐゴシック"/>
                <a:ea typeface="ＭＳ Ｐゴシック"/>
              </a:rPr>
              <a:t>個人</a:t>
            </a:r>
            <a:endParaRPr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矢印: 左 2">
            <a:extLst>
              <a:ext uri="{FF2B5EF4-FFF2-40B4-BE49-F238E27FC236}">
                <a16:creationId xmlns:a16="http://schemas.microsoft.com/office/drawing/2014/main" id="{77B0DC0F-8D0A-463A-996D-91ABD2CFF5D6}"/>
              </a:ext>
            </a:extLst>
          </p:cNvPr>
          <p:cNvSpPr/>
          <p:nvPr/>
        </p:nvSpPr>
        <p:spPr>
          <a:xfrm>
            <a:off x="6901252" y="4514850"/>
            <a:ext cx="2369064" cy="1736725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latin typeface="ＭＳ Ｐゴシック"/>
                <a:ea typeface="ＭＳ Ｐゴシック"/>
              </a:rPr>
              <a:t>組織</a:t>
            </a:r>
            <a:endParaRPr lang="ja-JP" altLang="en-US" dirty="0"/>
          </a:p>
        </p:txBody>
      </p:sp>
      <p:pic>
        <p:nvPicPr>
          <p:cNvPr id="6" name="図 6" descr="ライト, 座っている, 丸屋根, 物体 が含まれている画像&#10;&#10;非常に高い精度で生成された説明">
            <a:extLst>
              <a:ext uri="{FF2B5EF4-FFF2-40B4-BE49-F238E27FC236}">
                <a16:creationId xmlns:a16="http://schemas.microsoft.com/office/drawing/2014/main" id="{C89E73F4-AC52-4A9C-8634-B3A8B882A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384" y="4914900"/>
            <a:ext cx="1093067" cy="10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50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1181100" y="2114550"/>
            <a:ext cx="4591050" cy="43624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/>
              <a:t>個人</a:t>
            </a:r>
            <a:endParaRPr lang="en-US" altLang="ja-JP" sz="5400" dirty="0"/>
          </a:p>
          <a:p>
            <a:pPr algn="ctr"/>
            <a:r>
              <a:rPr lang="ja-JP" altLang="en-US" sz="3600" b="1" dirty="0"/>
              <a:t>チャレンジタイミング</a:t>
            </a:r>
            <a:endParaRPr lang="en-US" altLang="ja-JP" sz="3600" b="1" dirty="0"/>
          </a:p>
          <a:p>
            <a:pPr algn="ctr"/>
            <a:r>
              <a:rPr lang="ja-JP" altLang="en-US" sz="3600" b="1" dirty="0"/>
              <a:t>正統</a:t>
            </a:r>
            <a:r>
              <a:rPr lang="ja-JP" altLang="en-US" sz="3600" b="1" dirty="0" smtClean="0"/>
              <a:t>な</a:t>
            </a:r>
            <a:r>
              <a:rPr lang="ja-JP" altLang="en-US" sz="3600" b="1" dirty="0"/>
              <a:t>チャージ</a:t>
            </a:r>
            <a:endParaRPr lang="en-US" altLang="ja-JP" sz="3600" b="1" dirty="0"/>
          </a:p>
          <a:p>
            <a:pPr algn="ctr"/>
            <a:r>
              <a:rPr lang="ja-JP" altLang="en-US" sz="3600" dirty="0"/>
              <a:t>球際の激しさ</a:t>
            </a:r>
            <a:endParaRPr lang="en-US" altLang="ja-JP" sz="3600" dirty="0"/>
          </a:p>
          <a:p>
            <a:pPr algn="ctr"/>
            <a:r>
              <a:rPr lang="ja-JP" altLang="en-US" sz="3600" b="1" dirty="0"/>
              <a:t>デュエル　</a:t>
            </a:r>
            <a:r>
              <a:rPr lang="ja-JP" altLang="en-US" sz="3600" b="1" dirty="0" smtClean="0"/>
              <a:t>気持ち</a:t>
            </a:r>
            <a:endParaRPr kumimoji="1" lang="en-US" altLang="ja-JP" sz="20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438900" y="2114550"/>
            <a:ext cx="4591050" cy="436245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 smtClean="0"/>
              <a:t>組織</a:t>
            </a:r>
            <a:endParaRPr lang="en-US" altLang="ja-JP" sz="3200" dirty="0"/>
          </a:p>
          <a:p>
            <a:pPr algn="ctr"/>
            <a:r>
              <a:rPr lang="ja-JP" altLang="en-US" sz="3600" b="1" dirty="0"/>
              <a:t>インターセプト</a:t>
            </a:r>
            <a:endParaRPr lang="en-US" altLang="ja-JP" sz="3600" b="1" dirty="0"/>
          </a:p>
          <a:p>
            <a:pPr algn="ctr"/>
            <a:r>
              <a:rPr lang="ja-JP" altLang="en-US" sz="3600" b="1" dirty="0"/>
              <a:t>サンド</a:t>
            </a:r>
            <a:endParaRPr lang="en-US" altLang="ja-JP" sz="3600" dirty="0"/>
          </a:p>
          <a:p>
            <a:pPr algn="ctr"/>
            <a:r>
              <a:rPr lang="ja-JP" altLang="en-US" sz="3600" dirty="0"/>
              <a:t>お互いの意志統一</a:t>
            </a:r>
            <a:endParaRPr lang="en-US" altLang="ja-JP" sz="3600" dirty="0"/>
          </a:p>
          <a:p>
            <a:pPr algn="ctr"/>
            <a:r>
              <a:rPr lang="ja-JP" altLang="en-US" sz="3600" dirty="0" smtClean="0"/>
              <a:t>コーチング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00864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AE08A-900A-42B1-AC7B-1532693EF7D7}"/>
              </a:ext>
            </a:extLst>
          </p:cNvPr>
          <p:cNvSpPr txBox="1"/>
          <p:nvPr/>
        </p:nvSpPr>
        <p:spPr>
          <a:xfrm>
            <a:off x="1039841" y="2079682"/>
            <a:ext cx="10207625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ＯＦＦＥＮＳＥ</a:t>
            </a:r>
            <a:r>
              <a:rPr lang="ja-JP" altLang="en-US" sz="5400" dirty="0">
                <a:latin typeface="ＭＳ Ｐゴシック"/>
                <a:ea typeface="ＭＳ Ｐゴシック"/>
              </a:rPr>
              <a:t>　ＳＴＡＮＤＡＲＤ</a:t>
            </a:r>
          </a:p>
          <a:p>
            <a:pPr algn="ctr"/>
            <a:r>
              <a:rPr lang="ja-JP" altLang="en-US" sz="5400" dirty="0" smtClean="0">
                <a:latin typeface="ＭＳ Ｐゴシック"/>
                <a:ea typeface="ＭＳ Ｐゴシック"/>
              </a:rPr>
              <a:t>「</a:t>
            </a:r>
            <a:r>
              <a:rPr lang="en-US" altLang="ja-JP" sz="5400" dirty="0" smtClean="0">
                <a:latin typeface="ＭＳ Ｐゴシック"/>
                <a:ea typeface="ＭＳ Ｐゴシック"/>
              </a:rPr>
              <a:t>Observation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・</a:t>
            </a:r>
            <a:r>
              <a:rPr lang="en-US" altLang="ja-JP" sz="5400" dirty="0" smtClean="0">
                <a:latin typeface="ＭＳ Ｐゴシック"/>
                <a:ea typeface="ＭＳ Ｐゴシック"/>
              </a:rPr>
              <a:t>Judge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・</a:t>
            </a:r>
            <a:r>
              <a:rPr lang="en-US" altLang="ja-JP" sz="5400" dirty="0" smtClean="0">
                <a:latin typeface="ＭＳ Ｐゴシック"/>
                <a:ea typeface="ＭＳ Ｐゴシック"/>
              </a:rPr>
              <a:t>Play</a:t>
            </a:r>
            <a:r>
              <a:rPr lang="ja-JP" altLang="en-US" sz="5400" dirty="0" smtClean="0">
                <a:latin typeface="ＭＳ Ｐゴシック"/>
                <a:ea typeface="ＭＳ Ｐゴシック"/>
              </a:rPr>
              <a:t>」</a:t>
            </a:r>
            <a:endParaRPr lang="ja-JP" altLang="en-US" sz="5400" dirty="0">
              <a:latin typeface="ＭＳ Ｐゴシック"/>
              <a:ea typeface="ＭＳ Ｐゴシック"/>
            </a:endParaRPr>
          </a:p>
        </p:txBody>
      </p:sp>
      <p:sp>
        <p:nvSpPr>
          <p:cNvPr id="3" name="右矢印吹き出し 2"/>
          <p:cNvSpPr/>
          <p:nvPr/>
        </p:nvSpPr>
        <p:spPr>
          <a:xfrm>
            <a:off x="2119434" y="4045528"/>
            <a:ext cx="2964873" cy="1814945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/>
              <a:t>観察</a:t>
            </a:r>
            <a:endParaRPr kumimoji="1" lang="ja-JP" altLang="en-US" sz="6000" dirty="0"/>
          </a:p>
        </p:txBody>
      </p:sp>
      <p:sp>
        <p:nvSpPr>
          <p:cNvPr id="6" name="右矢印吹き出し 5"/>
          <p:cNvSpPr/>
          <p:nvPr/>
        </p:nvSpPr>
        <p:spPr>
          <a:xfrm>
            <a:off x="5084307" y="4045528"/>
            <a:ext cx="2964873" cy="1814945"/>
          </a:xfrm>
          <a:prstGeom prst="righ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/>
              <a:t>判断</a:t>
            </a:r>
            <a:endParaRPr kumimoji="1" lang="ja-JP" altLang="en-US" sz="6000" dirty="0"/>
          </a:p>
        </p:txBody>
      </p:sp>
      <p:sp>
        <p:nvSpPr>
          <p:cNvPr id="5" name="正方形/長方形 4"/>
          <p:cNvSpPr/>
          <p:nvPr/>
        </p:nvSpPr>
        <p:spPr>
          <a:xfrm>
            <a:off x="8049180" y="4045528"/>
            <a:ext cx="1981201" cy="1814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/>
              <a:t>行動</a:t>
            </a:r>
            <a:endParaRPr kumimoji="1" lang="ja-JP" altLang="en-US" sz="6000" dirty="0"/>
          </a:p>
        </p:txBody>
      </p:sp>
      <p:sp>
        <p:nvSpPr>
          <p:cNvPr id="18" name="左カーブ矢印 17"/>
          <p:cNvSpPr/>
          <p:nvPr/>
        </p:nvSpPr>
        <p:spPr>
          <a:xfrm rot="5400000">
            <a:off x="5728853" y="3068785"/>
            <a:ext cx="762002" cy="6345380"/>
          </a:xfrm>
          <a:prstGeom prst="curvedLeftArrow">
            <a:avLst>
              <a:gd name="adj1" fmla="val 25000"/>
              <a:gd name="adj2" fmla="val 50000"/>
              <a:gd name="adj3" fmla="val 268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44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3" name="円/楕円 2"/>
          <p:cNvSpPr/>
          <p:nvPr/>
        </p:nvSpPr>
        <p:spPr>
          <a:xfrm>
            <a:off x="1769919" y="1327406"/>
            <a:ext cx="4545156" cy="13335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Observation</a:t>
            </a:r>
            <a:endParaRPr kumimoji="1" lang="ja-JP" altLang="en-US" sz="4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5900" y="2724983"/>
            <a:ext cx="96583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・ボール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・味方（意志表示・要求・体の向き・スピード・角度など）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・相手（立ち位置・体の向き・人数など）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・スペース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・ゴール（</a:t>
            </a:r>
            <a:r>
              <a:rPr kumimoji="1" lang="en-US" altLang="ja-JP" sz="3200" dirty="0" smtClean="0"/>
              <a:t>GK</a:t>
            </a:r>
            <a:r>
              <a:rPr kumimoji="1" lang="ja-JP" altLang="en-US" sz="3200" dirty="0" smtClean="0"/>
              <a:t>）</a:t>
            </a:r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5075" y="1460577"/>
            <a:ext cx="4594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＝「観察」</a:t>
            </a:r>
            <a:endParaRPr kumimoji="1" lang="ja-JP" altLang="en-US" sz="7200" dirty="0"/>
          </a:p>
        </p:txBody>
      </p:sp>
      <p:sp>
        <p:nvSpPr>
          <p:cNvPr id="6" name="右矢印吹き出し 5"/>
          <p:cNvSpPr/>
          <p:nvPr/>
        </p:nvSpPr>
        <p:spPr>
          <a:xfrm>
            <a:off x="4703616" y="4544291"/>
            <a:ext cx="2784764" cy="1690254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いつ観察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するのか？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7824350" y="4710545"/>
            <a:ext cx="3085444" cy="13577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常に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ボールを受ける前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80827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3" name="円/楕円 2"/>
          <p:cNvSpPr/>
          <p:nvPr/>
        </p:nvSpPr>
        <p:spPr>
          <a:xfrm>
            <a:off x="2307132" y="1301664"/>
            <a:ext cx="2971800" cy="13335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Judge</a:t>
            </a:r>
            <a:endParaRPr kumimoji="1" lang="ja-JP" altLang="en-US" sz="4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58191" y="3112910"/>
            <a:ext cx="9658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・意図のある判断</a:t>
            </a:r>
            <a:endParaRPr kumimoji="1" lang="en-US" altLang="ja-JP" sz="5400" dirty="0" smtClean="0"/>
          </a:p>
          <a:p>
            <a:r>
              <a:rPr lang="ja-JP" altLang="en-US" sz="5400" dirty="0" smtClean="0"/>
              <a:t>・複数の選択肢からの判断</a:t>
            </a:r>
            <a:endParaRPr lang="en-US" altLang="ja-JP" sz="5400" dirty="0" smtClean="0"/>
          </a:p>
          <a:p>
            <a:r>
              <a:rPr lang="ja-JP" altLang="en-US" sz="5400" dirty="0" smtClean="0"/>
              <a:t>・チームメイトが理解できる判断</a:t>
            </a:r>
            <a:endParaRPr kumimoji="1" lang="en-US" altLang="ja-JP" sz="4000" dirty="0" smtClean="0">
              <a:solidFill>
                <a:srgbClr val="FFFF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8493" y="1368250"/>
            <a:ext cx="4594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＝「判断」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780535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907E1-7613-4054-BA37-F0373AE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32" y="628650"/>
            <a:ext cx="8602662" cy="583198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>
                <a:latin typeface="ＭＳ Ｐゴシック"/>
                <a:ea typeface="ＭＳ Ｐゴシック"/>
              </a:rPr>
              <a:t>ＡＢＩＫＯ　ＦＯＯＴＢＡＬＬ　ＣＬＵＢ　ＳＴＡＮＤＡＲＤ</a:t>
            </a:r>
          </a:p>
        </p:txBody>
      </p:sp>
      <p:sp>
        <p:nvSpPr>
          <p:cNvPr id="3" name="円/楕円 2"/>
          <p:cNvSpPr/>
          <p:nvPr/>
        </p:nvSpPr>
        <p:spPr>
          <a:xfrm>
            <a:off x="2307132" y="1458305"/>
            <a:ext cx="2971800" cy="1333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P</a:t>
            </a:r>
            <a:r>
              <a:rPr lang="ja-JP" altLang="en-US" sz="4000" dirty="0" smtClean="0"/>
              <a:t>ｌａ</a:t>
            </a:r>
            <a:r>
              <a:rPr lang="en-US" altLang="ja-JP" sz="4000" dirty="0" smtClean="0"/>
              <a:t>y</a:t>
            </a:r>
            <a:endParaRPr kumimoji="1" lang="ja-JP" altLang="en-US" sz="105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5899" y="3038262"/>
            <a:ext cx="9971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・ゴールを</a:t>
            </a:r>
            <a:r>
              <a:rPr lang="ja-JP" altLang="en-US" sz="5400" dirty="0" smtClean="0"/>
              <a:t>奪う動き</a:t>
            </a:r>
            <a:endParaRPr lang="en-US" altLang="ja-JP" sz="5400" dirty="0"/>
          </a:p>
          <a:p>
            <a:r>
              <a:rPr kumimoji="1" lang="ja-JP" altLang="en-US" sz="5400" dirty="0" smtClean="0"/>
              <a:t>・絶対的な技術</a:t>
            </a:r>
            <a:endParaRPr kumimoji="1" lang="en-US" altLang="ja-JP" sz="5400" dirty="0" smtClean="0"/>
          </a:p>
          <a:p>
            <a:r>
              <a:rPr kumimoji="1" lang="ja-JP" altLang="en-US" sz="5400" dirty="0" smtClean="0"/>
              <a:t>・オフザボール中のポジショニング</a:t>
            </a:r>
            <a:endParaRPr kumimoji="1" lang="en-US" altLang="ja-JP" sz="5400" dirty="0" smtClean="0"/>
          </a:p>
          <a:p>
            <a:r>
              <a:rPr kumimoji="1" lang="ja-JP" altLang="en-US" sz="5400" dirty="0" smtClean="0"/>
              <a:t>・相手がプレーしやすいパス</a:t>
            </a:r>
            <a:endParaRPr kumimoji="1" lang="en-US" altLang="ja-JP" sz="5400" dirty="0" smtClean="0"/>
          </a:p>
          <a:p>
            <a:r>
              <a:rPr kumimoji="1" lang="ja-JP" altLang="en-US" sz="5400" dirty="0" smtClean="0"/>
              <a:t>　</a:t>
            </a:r>
            <a:endParaRPr kumimoji="1" lang="en-US" altLang="ja-JP" sz="5400" dirty="0" smtClean="0"/>
          </a:p>
          <a:p>
            <a:endParaRPr kumimoji="1" lang="en-US" altLang="ja-JP" sz="5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66930" y="1524890"/>
            <a:ext cx="4594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＝「行動」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663538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マディソン">
  <a:themeElements>
    <a:clrScheme name="マディソン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マディソン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マディソン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469</Words>
  <Application>Microsoft Office PowerPoint</Application>
  <PresentationFormat>ワイド画面</PresentationFormat>
  <Paragraphs>108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ＭＳ Ｐゴシック</vt:lpstr>
      <vt:lpstr>メイリオ</vt:lpstr>
      <vt:lpstr>游ゴシック</vt:lpstr>
      <vt:lpstr>Arial</vt:lpstr>
      <vt:lpstr>Arial Black</vt:lpstr>
      <vt:lpstr>MS Shell Dlg 2</vt:lpstr>
      <vt:lpstr>Wingdings</vt:lpstr>
      <vt:lpstr>Wingdings 3</vt:lpstr>
      <vt:lpstr>マディソン</vt:lpstr>
      <vt:lpstr>ＡＢＩＫＯ　 ＦＯＯＴＢＡＬＬ ＣＬＵＢ ＳＴＡＮＤＡＲＤ ２０２０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ＦＯＯＴＢＡＬＬ　ＣＬＵＢ　ＳＴＡＮＤＡＲＤ</vt:lpstr>
      <vt:lpstr>ＡＢＩＫＯ　 ＦＯＯＴＢＡＬＬ ＣＬＵＢ ＳＴＡＮＤＡＲＤ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ＡＢＩＫＯ　 ＦＯＯＴＢＡＬＬ ＣＬＵＢ ＳＴＡＮＤＡＲＤ</dc:title>
  <dc:creator>tanabe ryo</dc:creator>
  <cp:lastModifiedBy>Windows ユーザー</cp:lastModifiedBy>
  <cp:revision>22</cp:revision>
  <cp:lastPrinted>2020-02-12T01:29:52Z</cp:lastPrinted>
  <dcterms:modified xsi:type="dcterms:W3CDTF">2020-02-12T01:44:01Z</dcterms:modified>
</cp:coreProperties>
</file>